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12192000"/>
  <p:notesSz cx="6858000" cy="9144000"/>
  <p:embeddedFontLst>
    <p:embeddedFont>
      <p:font typeface="Libre Franklin Medium"/>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3" roundtripDataSignature="AMtx7miRPSQ56HcYQ92+xjnZl521q71S/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LibreFranklinMedium-bold.fntdata"/><Relationship Id="rId11" Type="http://schemas.openxmlformats.org/officeDocument/2006/relationships/slide" Target="slides/slide7.xml"/><Relationship Id="rId22" Type="http://schemas.openxmlformats.org/officeDocument/2006/relationships/font" Target="fonts/LibreFranklinMedium-boldItalic.fntdata"/><Relationship Id="rId10" Type="http://schemas.openxmlformats.org/officeDocument/2006/relationships/slide" Target="slides/slide6.xml"/><Relationship Id="rId21" Type="http://schemas.openxmlformats.org/officeDocument/2006/relationships/font" Target="fonts/LibreFranklinMedium-italic.fntdata"/><Relationship Id="rId13" Type="http://schemas.openxmlformats.org/officeDocument/2006/relationships/slide" Target="slides/slide9.xml"/><Relationship Id="rId12" Type="http://schemas.openxmlformats.org/officeDocument/2006/relationships/slide" Target="slides/slide8.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LibreFranklinMedium-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2.png>
</file>

<file path=ppt/media/image3.pn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1pPr>
            <a:lvl2pPr lvl="1"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2pPr>
            <a:lvl3pPr lvl="2"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3pPr>
            <a:lvl4pPr lvl="3"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4pPr>
            <a:lvl5pPr lvl="4"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5pPr>
            <a:lvl6pPr lvl="5"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6pPr>
            <a:lvl7pPr lvl="6"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7pPr>
            <a:lvl8pPr lvl="7"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8pPr>
            <a:lvl9pPr lvl="8"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1pPr>
            <a:lvl2pPr lvl="1"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2pPr>
            <a:lvl3pPr lvl="2"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3pPr>
            <a:lvl4pPr lvl="3"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4pPr>
            <a:lvl5pPr lvl="4"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5pPr>
            <a:lvl6pPr lvl="5"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6pPr>
            <a:lvl7pPr lvl="6"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7pPr>
            <a:lvl8pPr lvl="7"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8pPr>
            <a:lvl9pPr lvl="8"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1pPr>
            <a:lvl2pPr indent="-228600" lvl="1" marL="91440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2pPr>
            <a:lvl3pPr indent="-228600" lvl="2" marL="137160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3pPr>
            <a:lvl4pPr indent="-228600" lvl="3" marL="182880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4pPr>
            <a:lvl5pPr indent="-228600" lvl="4" marL="228600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5pPr>
            <a:lvl6pPr indent="-228600" lvl="5" marL="274320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6pPr>
            <a:lvl7pPr indent="-228600" lvl="6" marL="320040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7pPr>
            <a:lvl8pPr indent="-228600" lvl="7" marL="365760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8pPr>
            <a:lvl9pPr indent="-228600" lvl="8" marL="411480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Libre Franklin Medium"/>
                <a:ea typeface="Libre Franklin Medium"/>
                <a:cs typeface="Libre Franklin Medium"/>
                <a:sym typeface="Libre Franklin Medium"/>
              </a:defRPr>
            </a:lvl1pPr>
            <a:lvl2pPr lvl="1"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2pPr>
            <a:lvl3pPr lvl="2"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3pPr>
            <a:lvl4pPr lvl="3"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4pPr>
            <a:lvl5pPr lvl="4"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5pPr>
            <a:lvl6pPr lvl="5"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6pPr>
            <a:lvl7pPr lvl="6"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7pPr>
            <a:lvl8pPr lvl="7"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8pPr>
            <a:lvl9pPr lvl="8" marR="0" rtl="0" algn="l">
              <a:spcBef>
                <a:spcPts val="0"/>
              </a:spcBef>
              <a:spcAft>
                <a:spcPts val="0"/>
              </a:spcAft>
              <a:buSzPts val="1400"/>
              <a:buNone/>
              <a:defRPr b="0" i="0" sz="1800" u="none" cap="none" strike="noStrike">
                <a:solidFill>
                  <a:schemeClr val="dk1"/>
                </a:solidFill>
                <a:latin typeface="Libre Franklin Medium"/>
                <a:ea typeface="Libre Franklin Medium"/>
                <a:cs typeface="Libre Franklin Medium"/>
                <a:sym typeface="Libre Franklin Medium"/>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Libre Franklin Medium"/>
                <a:ea typeface="Libre Franklin Medium"/>
                <a:cs typeface="Libre Franklin Medium"/>
                <a:sym typeface="Libre Franklin Medium"/>
              </a:rPr>
              <a:t>‹#›</a:t>
            </a:fld>
            <a:endParaRPr b="0" i="0" sz="1200" u="none" cap="none" strike="noStrike">
              <a:solidFill>
                <a:schemeClr val="dk1"/>
              </a:solidFill>
              <a:latin typeface="Libre Franklin Medium"/>
              <a:ea typeface="Libre Franklin Medium"/>
              <a:cs typeface="Libre Franklin Medium"/>
              <a:sym typeface="Libre Franklin Medium"/>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 name="Google Shape;7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16"/>
          <p:cNvSpPr txBox="1"/>
          <p:nvPr>
            <p:ph type="ctrTitle"/>
          </p:nvPr>
        </p:nvSpPr>
        <p:spPr>
          <a:xfrm>
            <a:off x="5638800" y="304801"/>
            <a:ext cx="5486400" cy="251459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5400"/>
              <a:buFont typeface="Impact"/>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6"/>
          <p:cNvSpPr txBox="1"/>
          <p:nvPr>
            <p:ph idx="1" type="subTitle"/>
          </p:nvPr>
        </p:nvSpPr>
        <p:spPr>
          <a:xfrm>
            <a:off x="5638800" y="2895600"/>
            <a:ext cx="5486400" cy="9144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200"/>
              </a:spcBef>
              <a:spcAft>
                <a:spcPts val="0"/>
              </a:spcAft>
              <a:buClr>
                <a:srgbClr val="F5C09F"/>
              </a:buClr>
              <a:buSzPts val="2400"/>
              <a:buNone/>
              <a:defRPr sz="2400">
                <a:solidFill>
                  <a:srgbClr val="F5C09F"/>
                </a:solidFill>
              </a:defRPr>
            </a:lvl1pPr>
            <a:lvl2pPr lvl="1" algn="ctr">
              <a:lnSpc>
                <a:spcPct val="90000"/>
              </a:lnSpc>
              <a:spcBef>
                <a:spcPts val="1200"/>
              </a:spcBef>
              <a:spcAft>
                <a:spcPts val="0"/>
              </a:spcAft>
              <a:buClr>
                <a:schemeClr val="lt1"/>
              </a:buClr>
              <a:buSzPts val="2000"/>
              <a:buNone/>
              <a:defRPr sz="2000"/>
            </a:lvl2pPr>
            <a:lvl3pPr lvl="2" algn="ctr">
              <a:lnSpc>
                <a:spcPct val="90000"/>
              </a:lnSpc>
              <a:spcBef>
                <a:spcPts val="600"/>
              </a:spcBef>
              <a:spcAft>
                <a:spcPts val="0"/>
              </a:spcAft>
              <a:buClr>
                <a:schemeClr val="lt1"/>
              </a:buClr>
              <a:buSzPts val="1800"/>
              <a:buNone/>
              <a:defRPr sz="1800"/>
            </a:lvl3pPr>
            <a:lvl4pPr lvl="3" algn="ctr">
              <a:lnSpc>
                <a:spcPct val="90000"/>
              </a:lnSpc>
              <a:spcBef>
                <a:spcPts val="600"/>
              </a:spcBef>
              <a:spcAft>
                <a:spcPts val="0"/>
              </a:spcAft>
              <a:buClr>
                <a:schemeClr val="lt1"/>
              </a:buClr>
              <a:buSzPts val="1600"/>
              <a:buNone/>
              <a:defRPr sz="1600"/>
            </a:lvl4pPr>
            <a:lvl5pPr lvl="4" algn="ctr">
              <a:lnSpc>
                <a:spcPct val="90000"/>
              </a:lnSpc>
              <a:spcBef>
                <a:spcPts val="600"/>
              </a:spcBef>
              <a:spcAft>
                <a:spcPts val="0"/>
              </a:spcAft>
              <a:buClr>
                <a:schemeClr val="lt1"/>
              </a:buClr>
              <a:buSzPts val="1600"/>
              <a:buNone/>
              <a:defRPr sz="1600"/>
            </a:lvl5pPr>
            <a:lvl6pPr lvl="5" algn="ctr">
              <a:lnSpc>
                <a:spcPct val="90000"/>
              </a:lnSpc>
              <a:spcBef>
                <a:spcPts val="600"/>
              </a:spcBef>
              <a:spcAft>
                <a:spcPts val="0"/>
              </a:spcAft>
              <a:buClr>
                <a:schemeClr val="lt1"/>
              </a:buClr>
              <a:buSzPts val="1600"/>
              <a:buNone/>
              <a:defRPr sz="1600"/>
            </a:lvl6pPr>
            <a:lvl7pPr lvl="6" algn="ctr">
              <a:lnSpc>
                <a:spcPct val="90000"/>
              </a:lnSpc>
              <a:spcBef>
                <a:spcPts val="600"/>
              </a:spcBef>
              <a:spcAft>
                <a:spcPts val="0"/>
              </a:spcAft>
              <a:buClr>
                <a:schemeClr val="lt1"/>
              </a:buClr>
              <a:buSzPts val="1600"/>
              <a:buNone/>
              <a:defRPr sz="1600"/>
            </a:lvl7pPr>
            <a:lvl8pPr lvl="7" algn="ctr">
              <a:lnSpc>
                <a:spcPct val="90000"/>
              </a:lnSpc>
              <a:spcBef>
                <a:spcPts val="600"/>
              </a:spcBef>
              <a:spcAft>
                <a:spcPts val="0"/>
              </a:spcAft>
              <a:buClr>
                <a:schemeClr val="lt1"/>
              </a:buClr>
              <a:buSzPts val="1600"/>
              <a:buNone/>
              <a:defRPr sz="1600"/>
            </a:lvl8pPr>
            <a:lvl9pPr lvl="8" algn="ctr">
              <a:lnSpc>
                <a:spcPct val="90000"/>
              </a:lnSpc>
              <a:spcBef>
                <a:spcPts val="600"/>
              </a:spcBef>
              <a:spcAft>
                <a:spcPts val="0"/>
              </a:spcAft>
              <a:buClr>
                <a:schemeClr val="lt1"/>
              </a:buClr>
              <a:buSzPts val="1600"/>
              <a:buNone/>
              <a:defRPr sz="16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5" name="Shape 65"/>
        <p:cNvGrpSpPr/>
        <p:nvPr/>
      </p:nvGrpSpPr>
      <p:grpSpPr>
        <a:xfrm>
          <a:off x="0" y="0"/>
          <a:ext cx="0" cy="0"/>
          <a:chOff x="0" y="0"/>
          <a:chExt cx="0" cy="0"/>
        </a:xfrm>
      </p:grpSpPr>
      <p:sp>
        <p:nvSpPr>
          <p:cNvPr id="66" name="Google Shape;66;p25"/>
          <p:cNvSpPr txBox="1"/>
          <p:nvPr>
            <p:ph type="title"/>
          </p:nvPr>
        </p:nvSpPr>
        <p:spPr>
          <a:xfrm>
            <a:off x="1066800" y="304800"/>
            <a:ext cx="100584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5"/>
          <p:cNvSpPr txBox="1"/>
          <p:nvPr>
            <p:ph idx="1" type="body"/>
          </p:nvPr>
        </p:nvSpPr>
        <p:spPr>
          <a:xfrm rot="5400000">
            <a:off x="3924300" y="-1181100"/>
            <a:ext cx="4343400" cy="10058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42900" lvl="1" marL="914400" algn="l">
              <a:lnSpc>
                <a:spcPct val="90000"/>
              </a:lnSpc>
              <a:spcBef>
                <a:spcPts val="1200"/>
              </a:spcBef>
              <a:spcAft>
                <a:spcPts val="0"/>
              </a:spcAft>
              <a:buClr>
                <a:schemeClr val="lt1"/>
              </a:buClr>
              <a:buSzPts val="1800"/>
              <a:buChar char="•"/>
              <a:defRPr/>
            </a:lvl2pPr>
            <a:lvl3pPr indent="-342900" lvl="2" marL="1371600" algn="l">
              <a:lnSpc>
                <a:spcPct val="90000"/>
              </a:lnSpc>
              <a:spcBef>
                <a:spcPts val="600"/>
              </a:spcBef>
              <a:spcAft>
                <a:spcPts val="0"/>
              </a:spcAft>
              <a:buClr>
                <a:schemeClr val="lt1"/>
              </a:buClr>
              <a:buSzPts val="1800"/>
              <a:buChar char="•"/>
              <a:defRPr/>
            </a:lvl3pPr>
            <a:lvl4pPr indent="-342900" lvl="3" marL="1828800" algn="l">
              <a:lnSpc>
                <a:spcPct val="90000"/>
              </a:lnSpc>
              <a:spcBef>
                <a:spcPts val="600"/>
              </a:spcBef>
              <a:spcAft>
                <a:spcPts val="0"/>
              </a:spcAft>
              <a:buClr>
                <a:schemeClr val="lt1"/>
              </a:buClr>
              <a:buSzPts val="1800"/>
              <a:buChar char="•"/>
              <a:defRPr/>
            </a:lvl4pPr>
            <a:lvl5pPr indent="-342900" lvl="4" marL="2286000" algn="l">
              <a:lnSpc>
                <a:spcPct val="90000"/>
              </a:lnSpc>
              <a:spcBef>
                <a:spcPts val="600"/>
              </a:spcBef>
              <a:spcAft>
                <a:spcPts val="0"/>
              </a:spcAft>
              <a:buClr>
                <a:schemeClr val="lt1"/>
              </a:buClr>
              <a:buSzPts val="1800"/>
              <a:buChar char="•"/>
              <a:defRPr/>
            </a:lvl5pPr>
            <a:lvl6pPr indent="-342900" lvl="5" marL="2743200" algn="l">
              <a:lnSpc>
                <a:spcPct val="90000"/>
              </a:lnSpc>
              <a:spcBef>
                <a:spcPts val="600"/>
              </a:spcBef>
              <a:spcAft>
                <a:spcPts val="0"/>
              </a:spcAft>
              <a:buClr>
                <a:schemeClr val="lt1"/>
              </a:buClr>
              <a:buSzPts val="1800"/>
              <a:buChar char="•"/>
              <a:defRPr/>
            </a:lvl6pPr>
            <a:lvl7pPr indent="-342900" lvl="6" marL="3200400" algn="l">
              <a:lnSpc>
                <a:spcPct val="90000"/>
              </a:lnSpc>
              <a:spcBef>
                <a:spcPts val="600"/>
              </a:spcBef>
              <a:spcAft>
                <a:spcPts val="0"/>
              </a:spcAft>
              <a:buClr>
                <a:schemeClr val="lt1"/>
              </a:buClr>
              <a:buSzPts val="1800"/>
              <a:buChar char="•"/>
              <a:defRPr/>
            </a:lvl7pPr>
            <a:lvl8pPr indent="-342900" lvl="7" marL="3657600" algn="l">
              <a:lnSpc>
                <a:spcPct val="90000"/>
              </a:lnSpc>
              <a:spcBef>
                <a:spcPts val="600"/>
              </a:spcBef>
              <a:spcAft>
                <a:spcPts val="0"/>
              </a:spcAft>
              <a:buClr>
                <a:schemeClr val="lt1"/>
              </a:buClr>
              <a:buSzPts val="1800"/>
              <a:buChar char="•"/>
              <a:defRPr/>
            </a:lvl8pPr>
            <a:lvl9pPr indent="-342900" lvl="8" marL="4114800" algn="l">
              <a:lnSpc>
                <a:spcPct val="90000"/>
              </a:lnSpc>
              <a:spcBef>
                <a:spcPts val="600"/>
              </a:spcBef>
              <a:spcAft>
                <a:spcPts val="0"/>
              </a:spcAft>
              <a:buClr>
                <a:schemeClr val="lt1"/>
              </a:buClr>
              <a:buSzPts val="1800"/>
              <a:buChar char="•"/>
              <a:defRPr/>
            </a:lvl9pPr>
          </a:lstStyle>
          <a:p/>
        </p:txBody>
      </p:sp>
      <p:sp>
        <p:nvSpPr>
          <p:cNvPr id="68" name="Google Shape;68;p25"/>
          <p:cNvSpPr txBox="1"/>
          <p:nvPr>
            <p:ph idx="11" type="ftr"/>
          </p:nvPr>
        </p:nvSpPr>
        <p:spPr>
          <a:xfrm>
            <a:off x="1070918" y="6392562"/>
            <a:ext cx="7082481" cy="18097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5"/>
          <p:cNvSpPr txBox="1"/>
          <p:nvPr>
            <p:ph idx="10" type="dt"/>
          </p:nvPr>
        </p:nvSpPr>
        <p:spPr>
          <a:xfrm>
            <a:off x="8534400" y="6392562"/>
            <a:ext cx="1295400" cy="18097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5"/>
          <p:cNvSpPr txBox="1"/>
          <p:nvPr>
            <p:ph idx="12" type="sldNum"/>
          </p:nvPr>
        </p:nvSpPr>
        <p:spPr>
          <a:xfrm>
            <a:off x="10058400" y="6392562"/>
            <a:ext cx="1066800" cy="18097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1" name="Shape 71"/>
        <p:cNvGrpSpPr/>
        <p:nvPr/>
      </p:nvGrpSpPr>
      <p:grpSpPr>
        <a:xfrm>
          <a:off x="0" y="0"/>
          <a:ext cx="0" cy="0"/>
          <a:chOff x="0" y="0"/>
          <a:chExt cx="0" cy="0"/>
        </a:xfrm>
      </p:grpSpPr>
      <p:sp>
        <p:nvSpPr>
          <p:cNvPr id="72" name="Google Shape;72;p26"/>
          <p:cNvSpPr txBox="1"/>
          <p:nvPr>
            <p:ph type="title"/>
          </p:nvPr>
        </p:nvSpPr>
        <p:spPr>
          <a:xfrm rot="5400000">
            <a:off x="7383463" y="2278063"/>
            <a:ext cx="5654675" cy="18288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26"/>
          <p:cNvSpPr txBox="1"/>
          <p:nvPr>
            <p:ph idx="1" type="body"/>
          </p:nvPr>
        </p:nvSpPr>
        <p:spPr>
          <a:xfrm rot="5400000">
            <a:off x="2239963" y="-808037"/>
            <a:ext cx="5654675" cy="80010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42900" lvl="1" marL="914400" algn="l">
              <a:lnSpc>
                <a:spcPct val="90000"/>
              </a:lnSpc>
              <a:spcBef>
                <a:spcPts val="1200"/>
              </a:spcBef>
              <a:spcAft>
                <a:spcPts val="0"/>
              </a:spcAft>
              <a:buClr>
                <a:schemeClr val="lt1"/>
              </a:buClr>
              <a:buSzPts val="1800"/>
              <a:buChar char="•"/>
              <a:defRPr/>
            </a:lvl2pPr>
            <a:lvl3pPr indent="-342900" lvl="2" marL="1371600" algn="l">
              <a:lnSpc>
                <a:spcPct val="90000"/>
              </a:lnSpc>
              <a:spcBef>
                <a:spcPts val="600"/>
              </a:spcBef>
              <a:spcAft>
                <a:spcPts val="0"/>
              </a:spcAft>
              <a:buClr>
                <a:schemeClr val="lt1"/>
              </a:buClr>
              <a:buSzPts val="1800"/>
              <a:buChar char="•"/>
              <a:defRPr/>
            </a:lvl3pPr>
            <a:lvl4pPr indent="-342900" lvl="3" marL="1828800" algn="l">
              <a:lnSpc>
                <a:spcPct val="90000"/>
              </a:lnSpc>
              <a:spcBef>
                <a:spcPts val="600"/>
              </a:spcBef>
              <a:spcAft>
                <a:spcPts val="0"/>
              </a:spcAft>
              <a:buClr>
                <a:schemeClr val="lt1"/>
              </a:buClr>
              <a:buSzPts val="1800"/>
              <a:buChar char="•"/>
              <a:defRPr/>
            </a:lvl4pPr>
            <a:lvl5pPr indent="-342900" lvl="4" marL="2286000" algn="l">
              <a:lnSpc>
                <a:spcPct val="90000"/>
              </a:lnSpc>
              <a:spcBef>
                <a:spcPts val="600"/>
              </a:spcBef>
              <a:spcAft>
                <a:spcPts val="0"/>
              </a:spcAft>
              <a:buClr>
                <a:schemeClr val="lt1"/>
              </a:buClr>
              <a:buSzPts val="1800"/>
              <a:buChar char="•"/>
              <a:defRPr/>
            </a:lvl5pPr>
            <a:lvl6pPr indent="-342900" lvl="5" marL="2743200" algn="l">
              <a:lnSpc>
                <a:spcPct val="90000"/>
              </a:lnSpc>
              <a:spcBef>
                <a:spcPts val="600"/>
              </a:spcBef>
              <a:spcAft>
                <a:spcPts val="0"/>
              </a:spcAft>
              <a:buClr>
                <a:schemeClr val="lt1"/>
              </a:buClr>
              <a:buSzPts val="1800"/>
              <a:buChar char="•"/>
              <a:defRPr/>
            </a:lvl6pPr>
            <a:lvl7pPr indent="-342900" lvl="6" marL="3200400" algn="l">
              <a:lnSpc>
                <a:spcPct val="90000"/>
              </a:lnSpc>
              <a:spcBef>
                <a:spcPts val="600"/>
              </a:spcBef>
              <a:spcAft>
                <a:spcPts val="0"/>
              </a:spcAft>
              <a:buClr>
                <a:schemeClr val="lt1"/>
              </a:buClr>
              <a:buSzPts val="1800"/>
              <a:buChar char="•"/>
              <a:defRPr/>
            </a:lvl7pPr>
            <a:lvl8pPr indent="-342900" lvl="7" marL="3657600" algn="l">
              <a:lnSpc>
                <a:spcPct val="90000"/>
              </a:lnSpc>
              <a:spcBef>
                <a:spcPts val="600"/>
              </a:spcBef>
              <a:spcAft>
                <a:spcPts val="0"/>
              </a:spcAft>
              <a:buClr>
                <a:schemeClr val="lt1"/>
              </a:buClr>
              <a:buSzPts val="1800"/>
              <a:buChar char="•"/>
              <a:defRPr/>
            </a:lvl8pPr>
            <a:lvl9pPr indent="-342900" lvl="8" marL="4114800" algn="l">
              <a:lnSpc>
                <a:spcPct val="90000"/>
              </a:lnSpc>
              <a:spcBef>
                <a:spcPts val="600"/>
              </a:spcBef>
              <a:spcAft>
                <a:spcPts val="0"/>
              </a:spcAft>
              <a:buClr>
                <a:schemeClr val="lt1"/>
              </a:buClr>
              <a:buSzPts val="1800"/>
              <a:buChar char="•"/>
              <a:defRPr/>
            </a:lvl9pPr>
          </a:lstStyle>
          <a:p/>
        </p:txBody>
      </p:sp>
      <p:sp>
        <p:nvSpPr>
          <p:cNvPr id="74" name="Google Shape;74;p26"/>
          <p:cNvSpPr txBox="1"/>
          <p:nvPr>
            <p:ph idx="11" type="ftr"/>
          </p:nvPr>
        </p:nvSpPr>
        <p:spPr>
          <a:xfrm>
            <a:off x="1070918" y="6392562"/>
            <a:ext cx="7082481" cy="18097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6"/>
          <p:cNvSpPr txBox="1"/>
          <p:nvPr>
            <p:ph idx="10" type="dt"/>
          </p:nvPr>
        </p:nvSpPr>
        <p:spPr>
          <a:xfrm>
            <a:off x="8534400" y="6392562"/>
            <a:ext cx="1295400" cy="18097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6"/>
          <p:cNvSpPr txBox="1"/>
          <p:nvPr>
            <p:ph idx="12" type="sldNum"/>
          </p:nvPr>
        </p:nvSpPr>
        <p:spPr>
          <a:xfrm>
            <a:off x="10058400" y="6392562"/>
            <a:ext cx="1066800" cy="18097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8" name="Shape 18"/>
        <p:cNvGrpSpPr/>
        <p:nvPr/>
      </p:nvGrpSpPr>
      <p:grpSpPr>
        <a:xfrm>
          <a:off x="0" y="0"/>
          <a:ext cx="0" cy="0"/>
          <a:chOff x="0" y="0"/>
          <a:chExt cx="0" cy="0"/>
        </a:xfrm>
      </p:grpSpPr>
      <p:sp>
        <p:nvSpPr>
          <p:cNvPr id="19" name="Google Shape;19;p17"/>
          <p:cNvSpPr txBox="1"/>
          <p:nvPr>
            <p:ph type="title"/>
          </p:nvPr>
        </p:nvSpPr>
        <p:spPr>
          <a:xfrm>
            <a:off x="7924800" y="838200"/>
            <a:ext cx="3657600" cy="2133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Impact"/>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An empty placeholder to add an image. Click on the placeholder and select the image that you wish to add" id="20" name="Google Shape;20;p17"/>
          <p:cNvSpPr/>
          <p:nvPr>
            <p:ph idx="2" type="pic"/>
          </p:nvPr>
        </p:nvSpPr>
        <p:spPr>
          <a:xfrm>
            <a:off x="0" y="0"/>
            <a:ext cx="7239000" cy="6858000"/>
          </a:xfrm>
          <a:prstGeom prst="rect">
            <a:avLst/>
          </a:prstGeom>
          <a:solidFill>
            <a:schemeClr val="dk1"/>
          </a:solidFill>
          <a:ln>
            <a:noFill/>
          </a:ln>
        </p:spPr>
      </p:sp>
      <p:sp>
        <p:nvSpPr>
          <p:cNvPr id="21" name="Google Shape;21;p17"/>
          <p:cNvSpPr txBox="1"/>
          <p:nvPr>
            <p:ph idx="1" type="body"/>
          </p:nvPr>
        </p:nvSpPr>
        <p:spPr>
          <a:xfrm>
            <a:off x="7924801" y="3124200"/>
            <a:ext cx="3657600" cy="28956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Clr>
                <a:schemeClr val="lt1"/>
              </a:buClr>
              <a:buSzPts val="2400"/>
              <a:buNone/>
              <a:defRPr sz="2400"/>
            </a:lvl1pPr>
            <a:lvl2pPr indent="-228600" lvl="1" marL="914400" algn="l">
              <a:lnSpc>
                <a:spcPct val="90000"/>
              </a:lnSpc>
              <a:spcBef>
                <a:spcPts val="1200"/>
              </a:spcBef>
              <a:spcAft>
                <a:spcPts val="0"/>
              </a:spcAft>
              <a:buClr>
                <a:schemeClr val="lt1"/>
              </a:buClr>
              <a:buSzPts val="1400"/>
              <a:buNone/>
              <a:defRPr sz="1400"/>
            </a:lvl2pPr>
            <a:lvl3pPr indent="-228600" lvl="2" marL="1371600" algn="l">
              <a:lnSpc>
                <a:spcPct val="90000"/>
              </a:lnSpc>
              <a:spcBef>
                <a:spcPts val="600"/>
              </a:spcBef>
              <a:spcAft>
                <a:spcPts val="0"/>
              </a:spcAft>
              <a:buClr>
                <a:schemeClr val="lt1"/>
              </a:buClr>
              <a:buSzPts val="1200"/>
              <a:buNone/>
              <a:defRPr sz="1200"/>
            </a:lvl3pPr>
            <a:lvl4pPr indent="-228600" lvl="3" marL="1828800" algn="l">
              <a:lnSpc>
                <a:spcPct val="90000"/>
              </a:lnSpc>
              <a:spcBef>
                <a:spcPts val="600"/>
              </a:spcBef>
              <a:spcAft>
                <a:spcPts val="0"/>
              </a:spcAft>
              <a:buClr>
                <a:schemeClr val="lt1"/>
              </a:buClr>
              <a:buSzPts val="1000"/>
              <a:buNone/>
              <a:defRPr sz="1000"/>
            </a:lvl4pPr>
            <a:lvl5pPr indent="-228600" lvl="4" marL="2286000" algn="l">
              <a:lnSpc>
                <a:spcPct val="90000"/>
              </a:lnSpc>
              <a:spcBef>
                <a:spcPts val="600"/>
              </a:spcBef>
              <a:spcAft>
                <a:spcPts val="0"/>
              </a:spcAft>
              <a:buClr>
                <a:schemeClr val="lt1"/>
              </a:buClr>
              <a:buSzPts val="1000"/>
              <a:buNone/>
              <a:defRPr sz="1000"/>
            </a:lvl5pPr>
            <a:lvl6pPr indent="-228600" lvl="5" marL="2743200" algn="l">
              <a:lnSpc>
                <a:spcPct val="90000"/>
              </a:lnSpc>
              <a:spcBef>
                <a:spcPts val="600"/>
              </a:spcBef>
              <a:spcAft>
                <a:spcPts val="0"/>
              </a:spcAft>
              <a:buClr>
                <a:schemeClr val="lt1"/>
              </a:buClr>
              <a:buSzPts val="1000"/>
              <a:buNone/>
              <a:defRPr sz="1000"/>
            </a:lvl6pPr>
            <a:lvl7pPr indent="-228600" lvl="6" marL="3200400" algn="l">
              <a:lnSpc>
                <a:spcPct val="90000"/>
              </a:lnSpc>
              <a:spcBef>
                <a:spcPts val="600"/>
              </a:spcBef>
              <a:spcAft>
                <a:spcPts val="0"/>
              </a:spcAft>
              <a:buClr>
                <a:schemeClr val="lt1"/>
              </a:buClr>
              <a:buSzPts val="1000"/>
              <a:buNone/>
              <a:defRPr sz="1000"/>
            </a:lvl7pPr>
            <a:lvl8pPr indent="-228600" lvl="7" marL="3657600" algn="l">
              <a:lnSpc>
                <a:spcPct val="90000"/>
              </a:lnSpc>
              <a:spcBef>
                <a:spcPts val="600"/>
              </a:spcBef>
              <a:spcAft>
                <a:spcPts val="0"/>
              </a:spcAft>
              <a:buClr>
                <a:schemeClr val="lt1"/>
              </a:buClr>
              <a:buSzPts val="1000"/>
              <a:buNone/>
              <a:defRPr sz="1000"/>
            </a:lvl8pPr>
            <a:lvl9pPr indent="-228600" lvl="8" marL="4114800" algn="l">
              <a:lnSpc>
                <a:spcPct val="90000"/>
              </a:lnSpc>
              <a:spcBef>
                <a:spcPts val="600"/>
              </a:spcBef>
              <a:spcAft>
                <a:spcPts val="0"/>
              </a:spcAft>
              <a:buClr>
                <a:schemeClr val="lt1"/>
              </a:buClr>
              <a:buSzPts val="1000"/>
              <a:buNone/>
              <a:defRPr sz="1000"/>
            </a:lvl9pPr>
          </a:lstStyle>
          <a:p/>
        </p:txBody>
      </p:sp>
      <p:sp>
        <p:nvSpPr>
          <p:cNvPr id="22" name="Google Shape;22;p17"/>
          <p:cNvSpPr/>
          <p:nvPr/>
        </p:nvSpPr>
        <p:spPr>
          <a:xfrm>
            <a:off x="7239000" y="0"/>
            <a:ext cx="228600" cy="6858000"/>
          </a:xfrm>
          <a:prstGeom prst="rect">
            <a:avLst/>
          </a:prstGeom>
          <a:solidFill>
            <a:schemeClr val="dk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18"/>
          <p:cNvSpPr txBox="1"/>
          <p:nvPr>
            <p:ph type="title"/>
          </p:nvPr>
        </p:nvSpPr>
        <p:spPr>
          <a:xfrm>
            <a:off x="1066800" y="304800"/>
            <a:ext cx="100584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8"/>
          <p:cNvSpPr txBox="1"/>
          <p:nvPr>
            <p:ph idx="1" type="body"/>
          </p:nvPr>
        </p:nvSpPr>
        <p:spPr>
          <a:xfrm>
            <a:off x="1066800" y="1676400"/>
            <a:ext cx="10058400" cy="4343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42900" lvl="1" marL="914400" algn="l">
              <a:lnSpc>
                <a:spcPct val="90000"/>
              </a:lnSpc>
              <a:spcBef>
                <a:spcPts val="1200"/>
              </a:spcBef>
              <a:spcAft>
                <a:spcPts val="0"/>
              </a:spcAft>
              <a:buClr>
                <a:schemeClr val="lt1"/>
              </a:buClr>
              <a:buSzPts val="1800"/>
              <a:buChar char="•"/>
              <a:defRPr/>
            </a:lvl2pPr>
            <a:lvl3pPr indent="-342900" lvl="2" marL="1371600" algn="l">
              <a:lnSpc>
                <a:spcPct val="90000"/>
              </a:lnSpc>
              <a:spcBef>
                <a:spcPts val="600"/>
              </a:spcBef>
              <a:spcAft>
                <a:spcPts val="0"/>
              </a:spcAft>
              <a:buClr>
                <a:schemeClr val="lt1"/>
              </a:buClr>
              <a:buSzPts val="1800"/>
              <a:buChar char="•"/>
              <a:defRPr/>
            </a:lvl3pPr>
            <a:lvl4pPr indent="-342900" lvl="3" marL="1828800" algn="l">
              <a:lnSpc>
                <a:spcPct val="90000"/>
              </a:lnSpc>
              <a:spcBef>
                <a:spcPts val="600"/>
              </a:spcBef>
              <a:spcAft>
                <a:spcPts val="0"/>
              </a:spcAft>
              <a:buClr>
                <a:schemeClr val="lt1"/>
              </a:buClr>
              <a:buSzPts val="1800"/>
              <a:buChar char="•"/>
              <a:defRPr/>
            </a:lvl4pPr>
            <a:lvl5pPr indent="-342900" lvl="4" marL="2286000" algn="l">
              <a:lnSpc>
                <a:spcPct val="90000"/>
              </a:lnSpc>
              <a:spcBef>
                <a:spcPts val="600"/>
              </a:spcBef>
              <a:spcAft>
                <a:spcPts val="0"/>
              </a:spcAft>
              <a:buClr>
                <a:schemeClr val="lt1"/>
              </a:buClr>
              <a:buSzPts val="1800"/>
              <a:buChar char="•"/>
              <a:defRPr/>
            </a:lvl5pPr>
            <a:lvl6pPr indent="-342900" lvl="5" marL="2743200" algn="l">
              <a:lnSpc>
                <a:spcPct val="90000"/>
              </a:lnSpc>
              <a:spcBef>
                <a:spcPts val="600"/>
              </a:spcBef>
              <a:spcAft>
                <a:spcPts val="0"/>
              </a:spcAft>
              <a:buClr>
                <a:schemeClr val="lt1"/>
              </a:buClr>
              <a:buSzPts val="1800"/>
              <a:buChar char="•"/>
              <a:defRPr/>
            </a:lvl6pPr>
            <a:lvl7pPr indent="-342900" lvl="6" marL="3200400" algn="l">
              <a:lnSpc>
                <a:spcPct val="90000"/>
              </a:lnSpc>
              <a:spcBef>
                <a:spcPts val="600"/>
              </a:spcBef>
              <a:spcAft>
                <a:spcPts val="0"/>
              </a:spcAft>
              <a:buClr>
                <a:schemeClr val="lt1"/>
              </a:buClr>
              <a:buSzPts val="1800"/>
              <a:buChar char="•"/>
              <a:defRPr/>
            </a:lvl7pPr>
            <a:lvl8pPr indent="-342900" lvl="7" marL="3657600" algn="l">
              <a:lnSpc>
                <a:spcPct val="90000"/>
              </a:lnSpc>
              <a:spcBef>
                <a:spcPts val="600"/>
              </a:spcBef>
              <a:spcAft>
                <a:spcPts val="0"/>
              </a:spcAft>
              <a:buClr>
                <a:schemeClr val="lt1"/>
              </a:buClr>
              <a:buSzPts val="1800"/>
              <a:buChar char="•"/>
              <a:defRPr/>
            </a:lvl8pPr>
            <a:lvl9pPr indent="-342900" lvl="8" marL="4114800" algn="l">
              <a:lnSpc>
                <a:spcPct val="90000"/>
              </a:lnSpc>
              <a:spcBef>
                <a:spcPts val="600"/>
              </a:spcBef>
              <a:spcAft>
                <a:spcPts val="0"/>
              </a:spcAft>
              <a:buClr>
                <a:schemeClr val="lt1"/>
              </a:buClr>
              <a:buSzPts val="1800"/>
              <a:buChar char="•"/>
              <a:defRPr/>
            </a:lvl9pPr>
          </a:lstStyle>
          <a:p/>
        </p:txBody>
      </p:sp>
      <p:sp>
        <p:nvSpPr>
          <p:cNvPr id="26" name="Google Shape;26;p18"/>
          <p:cNvSpPr txBox="1"/>
          <p:nvPr>
            <p:ph idx="11" type="ftr"/>
          </p:nvPr>
        </p:nvSpPr>
        <p:spPr>
          <a:xfrm>
            <a:off x="1070918" y="6392562"/>
            <a:ext cx="7082481" cy="18097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8"/>
          <p:cNvSpPr txBox="1"/>
          <p:nvPr>
            <p:ph idx="10" type="dt"/>
          </p:nvPr>
        </p:nvSpPr>
        <p:spPr>
          <a:xfrm>
            <a:off x="8534400" y="6392562"/>
            <a:ext cx="1295400" cy="18097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8"/>
          <p:cNvSpPr txBox="1"/>
          <p:nvPr>
            <p:ph idx="12" type="sldNum"/>
          </p:nvPr>
        </p:nvSpPr>
        <p:spPr>
          <a:xfrm>
            <a:off x="10058400" y="6392562"/>
            <a:ext cx="1066800" cy="18097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9" name="Shape 29"/>
        <p:cNvGrpSpPr/>
        <p:nvPr/>
      </p:nvGrpSpPr>
      <p:grpSpPr>
        <a:xfrm>
          <a:off x="0" y="0"/>
          <a:ext cx="0" cy="0"/>
          <a:chOff x="0" y="0"/>
          <a:chExt cx="0" cy="0"/>
        </a:xfrm>
      </p:grpSpPr>
      <p:sp>
        <p:nvSpPr>
          <p:cNvPr id="30" name="Google Shape;30;p19"/>
          <p:cNvSpPr/>
          <p:nvPr/>
        </p:nvSpPr>
        <p:spPr>
          <a:xfrm>
            <a:off x="0" y="0"/>
            <a:ext cx="7467600" cy="6858000"/>
          </a:xfrm>
          <a:prstGeom prst="rect">
            <a:avLst/>
          </a:prstGeom>
          <a:solidFill>
            <a:schemeClr val="dk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Medium"/>
              <a:ea typeface="Libre Franklin Medium"/>
              <a:cs typeface="Libre Franklin Medium"/>
              <a:sym typeface="Libre Franklin Medium"/>
            </a:endParaRPr>
          </a:p>
        </p:txBody>
      </p:sp>
      <p:sp>
        <p:nvSpPr>
          <p:cNvPr id="31" name="Google Shape;31;p19"/>
          <p:cNvSpPr txBox="1"/>
          <p:nvPr>
            <p:ph type="title"/>
          </p:nvPr>
        </p:nvSpPr>
        <p:spPr>
          <a:xfrm>
            <a:off x="7924800" y="838200"/>
            <a:ext cx="3657600" cy="2133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Impact"/>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19"/>
          <p:cNvSpPr txBox="1"/>
          <p:nvPr>
            <p:ph idx="1" type="body"/>
          </p:nvPr>
        </p:nvSpPr>
        <p:spPr>
          <a:xfrm>
            <a:off x="609600" y="838200"/>
            <a:ext cx="6172200" cy="5181601"/>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lt1"/>
              </a:buClr>
              <a:buSzPts val="2400"/>
              <a:buChar char="•"/>
              <a:defRPr sz="2400"/>
            </a:lvl1pPr>
            <a:lvl2pPr indent="-355600" lvl="1" marL="914400" algn="l">
              <a:lnSpc>
                <a:spcPct val="90000"/>
              </a:lnSpc>
              <a:spcBef>
                <a:spcPts val="1200"/>
              </a:spcBef>
              <a:spcAft>
                <a:spcPts val="0"/>
              </a:spcAft>
              <a:buClr>
                <a:schemeClr val="lt1"/>
              </a:buClr>
              <a:buSzPts val="2000"/>
              <a:buChar char="•"/>
              <a:defRPr sz="2000"/>
            </a:lvl2pPr>
            <a:lvl3pPr indent="-342900" lvl="2" marL="1371600" algn="l">
              <a:lnSpc>
                <a:spcPct val="90000"/>
              </a:lnSpc>
              <a:spcBef>
                <a:spcPts val="600"/>
              </a:spcBef>
              <a:spcAft>
                <a:spcPts val="0"/>
              </a:spcAft>
              <a:buClr>
                <a:schemeClr val="lt1"/>
              </a:buClr>
              <a:buSzPts val="1800"/>
              <a:buChar char="•"/>
              <a:defRPr sz="1800"/>
            </a:lvl3pPr>
            <a:lvl4pPr indent="-330200" lvl="3" marL="1828800" algn="l">
              <a:lnSpc>
                <a:spcPct val="90000"/>
              </a:lnSpc>
              <a:spcBef>
                <a:spcPts val="600"/>
              </a:spcBef>
              <a:spcAft>
                <a:spcPts val="0"/>
              </a:spcAft>
              <a:buClr>
                <a:schemeClr val="lt1"/>
              </a:buClr>
              <a:buSzPts val="1600"/>
              <a:buChar char="•"/>
              <a:defRPr sz="1600"/>
            </a:lvl4pPr>
            <a:lvl5pPr indent="-330200" lvl="4" marL="2286000" algn="l">
              <a:lnSpc>
                <a:spcPct val="90000"/>
              </a:lnSpc>
              <a:spcBef>
                <a:spcPts val="600"/>
              </a:spcBef>
              <a:spcAft>
                <a:spcPts val="0"/>
              </a:spcAft>
              <a:buClr>
                <a:schemeClr val="lt1"/>
              </a:buClr>
              <a:buSzPts val="1600"/>
              <a:buChar char="•"/>
              <a:defRPr sz="1600"/>
            </a:lvl5pPr>
            <a:lvl6pPr indent="-355600" lvl="5" marL="2743200" algn="l">
              <a:lnSpc>
                <a:spcPct val="90000"/>
              </a:lnSpc>
              <a:spcBef>
                <a:spcPts val="600"/>
              </a:spcBef>
              <a:spcAft>
                <a:spcPts val="0"/>
              </a:spcAft>
              <a:buClr>
                <a:schemeClr val="lt1"/>
              </a:buClr>
              <a:buSzPts val="2000"/>
              <a:buChar char="•"/>
              <a:defRPr sz="2000"/>
            </a:lvl6pPr>
            <a:lvl7pPr indent="-355600" lvl="6" marL="3200400" algn="l">
              <a:lnSpc>
                <a:spcPct val="90000"/>
              </a:lnSpc>
              <a:spcBef>
                <a:spcPts val="600"/>
              </a:spcBef>
              <a:spcAft>
                <a:spcPts val="0"/>
              </a:spcAft>
              <a:buClr>
                <a:schemeClr val="lt1"/>
              </a:buClr>
              <a:buSzPts val="2000"/>
              <a:buChar char="•"/>
              <a:defRPr sz="2000"/>
            </a:lvl7pPr>
            <a:lvl8pPr indent="-355600" lvl="7" marL="3657600" algn="l">
              <a:lnSpc>
                <a:spcPct val="90000"/>
              </a:lnSpc>
              <a:spcBef>
                <a:spcPts val="600"/>
              </a:spcBef>
              <a:spcAft>
                <a:spcPts val="0"/>
              </a:spcAft>
              <a:buClr>
                <a:schemeClr val="lt1"/>
              </a:buClr>
              <a:buSzPts val="2000"/>
              <a:buChar char="•"/>
              <a:defRPr sz="2000"/>
            </a:lvl8pPr>
            <a:lvl9pPr indent="-355600" lvl="8" marL="4114800" algn="l">
              <a:lnSpc>
                <a:spcPct val="90000"/>
              </a:lnSpc>
              <a:spcBef>
                <a:spcPts val="600"/>
              </a:spcBef>
              <a:spcAft>
                <a:spcPts val="0"/>
              </a:spcAft>
              <a:buClr>
                <a:schemeClr val="lt1"/>
              </a:buClr>
              <a:buSzPts val="2000"/>
              <a:buChar char="•"/>
              <a:defRPr sz="2000"/>
            </a:lvl9pPr>
          </a:lstStyle>
          <a:p/>
        </p:txBody>
      </p:sp>
      <p:sp>
        <p:nvSpPr>
          <p:cNvPr id="33" name="Google Shape;33;p19"/>
          <p:cNvSpPr txBox="1"/>
          <p:nvPr>
            <p:ph idx="2" type="body"/>
          </p:nvPr>
        </p:nvSpPr>
        <p:spPr>
          <a:xfrm>
            <a:off x="7924802" y="3124200"/>
            <a:ext cx="3657600" cy="28956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Clr>
                <a:schemeClr val="lt1"/>
              </a:buClr>
              <a:buSzPts val="2400"/>
              <a:buNone/>
              <a:defRPr sz="2400"/>
            </a:lvl1pPr>
            <a:lvl2pPr indent="-228600" lvl="1" marL="914400" algn="l">
              <a:lnSpc>
                <a:spcPct val="90000"/>
              </a:lnSpc>
              <a:spcBef>
                <a:spcPts val="1200"/>
              </a:spcBef>
              <a:spcAft>
                <a:spcPts val="0"/>
              </a:spcAft>
              <a:buClr>
                <a:schemeClr val="lt1"/>
              </a:buClr>
              <a:buSzPts val="1400"/>
              <a:buNone/>
              <a:defRPr sz="1400"/>
            </a:lvl2pPr>
            <a:lvl3pPr indent="-228600" lvl="2" marL="1371600" algn="l">
              <a:lnSpc>
                <a:spcPct val="90000"/>
              </a:lnSpc>
              <a:spcBef>
                <a:spcPts val="600"/>
              </a:spcBef>
              <a:spcAft>
                <a:spcPts val="0"/>
              </a:spcAft>
              <a:buClr>
                <a:schemeClr val="lt1"/>
              </a:buClr>
              <a:buSzPts val="1200"/>
              <a:buNone/>
              <a:defRPr sz="1200"/>
            </a:lvl3pPr>
            <a:lvl4pPr indent="-228600" lvl="3" marL="1828800" algn="l">
              <a:lnSpc>
                <a:spcPct val="90000"/>
              </a:lnSpc>
              <a:spcBef>
                <a:spcPts val="600"/>
              </a:spcBef>
              <a:spcAft>
                <a:spcPts val="0"/>
              </a:spcAft>
              <a:buClr>
                <a:schemeClr val="lt1"/>
              </a:buClr>
              <a:buSzPts val="1000"/>
              <a:buNone/>
              <a:defRPr sz="1000"/>
            </a:lvl4pPr>
            <a:lvl5pPr indent="-228600" lvl="4" marL="2286000" algn="l">
              <a:lnSpc>
                <a:spcPct val="90000"/>
              </a:lnSpc>
              <a:spcBef>
                <a:spcPts val="600"/>
              </a:spcBef>
              <a:spcAft>
                <a:spcPts val="0"/>
              </a:spcAft>
              <a:buClr>
                <a:schemeClr val="lt1"/>
              </a:buClr>
              <a:buSzPts val="1000"/>
              <a:buNone/>
              <a:defRPr sz="1000"/>
            </a:lvl5pPr>
            <a:lvl6pPr indent="-228600" lvl="5" marL="2743200" algn="l">
              <a:lnSpc>
                <a:spcPct val="90000"/>
              </a:lnSpc>
              <a:spcBef>
                <a:spcPts val="600"/>
              </a:spcBef>
              <a:spcAft>
                <a:spcPts val="0"/>
              </a:spcAft>
              <a:buClr>
                <a:schemeClr val="lt1"/>
              </a:buClr>
              <a:buSzPts val="1000"/>
              <a:buNone/>
              <a:defRPr sz="1000"/>
            </a:lvl6pPr>
            <a:lvl7pPr indent="-228600" lvl="6" marL="3200400" algn="l">
              <a:lnSpc>
                <a:spcPct val="90000"/>
              </a:lnSpc>
              <a:spcBef>
                <a:spcPts val="600"/>
              </a:spcBef>
              <a:spcAft>
                <a:spcPts val="0"/>
              </a:spcAft>
              <a:buClr>
                <a:schemeClr val="lt1"/>
              </a:buClr>
              <a:buSzPts val="1000"/>
              <a:buNone/>
              <a:defRPr sz="1000"/>
            </a:lvl7pPr>
            <a:lvl8pPr indent="-228600" lvl="7" marL="3657600" algn="l">
              <a:lnSpc>
                <a:spcPct val="90000"/>
              </a:lnSpc>
              <a:spcBef>
                <a:spcPts val="600"/>
              </a:spcBef>
              <a:spcAft>
                <a:spcPts val="0"/>
              </a:spcAft>
              <a:buClr>
                <a:schemeClr val="lt1"/>
              </a:buClr>
              <a:buSzPts val="1000"/>
              <a:buNone/>
              <a:defRPr sz="1000"/>
            </a:lvl8pPr>
            <a:lvl9pPr indent="-228600" lvl="8" marL="4114800" algn="l">
              <a:lnSpc>
                <a:spcPct val="90000"/>
              </a:lnSpc>
              <a:spcBef>
                <a:spcPts val="600"/>
              </a:spcBef>
              <a:spcAft>
                <a:spcPts val="0"/>
              </a:spcAft>
              <a:buClr>
                <a:schemeClr val="lt1"/>
              </a:buClr>
              <a:buSzPts val="1000"/>
              <a:buNone/>
              <a:defRPr sz="10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20"/>
          <p:cNvSpPr txBox="1"/>
          <p:nvPr>
            <p:ph type="title"/>
          </p:nvPr>
        </p:nvSpPr>
        <p:spPr>
          <a:xfrm>
            <a:off x="1066800" y="304800"/>
            <a:ext cx="100584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20"/>
          <p:cNvSpPr txBox="1"/>
          <p:nvPr>
            <p:ph idx="1" type="body"/>
          </p:nvPr>
        </p:nvSpPr>
        <p:spPr>
          <a:xfrm>
            <a:off x="1066800" y="1676401"/>
            <a:ext cx="4846320" cy="4343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42900" lvl="1" marL="914400" algn="l">
              <a:lnSpc>
                <a:spcPct val="90000"/>
              </a:lnSpc>
              <a:spcBef>
                <a:spcPts val="1200"/>
              </a:spcBef>
              <a:spcAft>
                <a:spcPts val="0"/>
              </a:spcAft>
              <a:buClr>
                <a:schemeClr val="lt1"/>
              </a:buClr>
              <a:buSzPts val="1800"/>
              <a:buChar char="•"/>
              <a:defRPr/>
            </a:lvl2pPr>
            <a:lvl3pPr indent="-342900" lvl="2" marL="1371600" algn="l">
              <a:lnSpc>
                <a:spcPct val="90000"/>
              </a:lnSpc>
              <a:spcBef>
                <a:spcPts val="600"/>
              </a:spcBef>
              <a:spcAft>
                <a:spcPts val="0"/>
              </a:spcAft>
              <a:buClr>
                <a:schemeClr val="lt1"/>
              </a:buClr>
              <a:buSzPts val="1800"/>
              <a:buChar char="•"/>
              <a:defRPr/>
            </a:lvl3pPr>
            <a:lvl4pPr indent="-342900" lvl="3" marL="1828800" algn="l">
              <a:lnSpc>
                <a:spcPct val="90000"/>
              </a:lnSpc>
              <a:spcBef>
                <a:spcPts val="600"/>
              </a:spcBef>
              <a:spcAft>
                <a:spcPts val="0"/>
              </a:spcAft>
              <a:buClr>
                <a:schemeClr val="lt1"/>
              </a:buClr>
              <a:buSzPts val="1800"/>
              <a:buChar char="•"/>
              <a:defRPr/>
            </a:lvl4pPr>
            <a:lvl5pPr indent="-342900" lvl="4" marL="2286000" algn="l">
              <a:lnSpc>
                <a:spcPct val="90000"/>
              </a:lnSpc>
              <a:spcBef>
                <a:spcPts val="600"/>
              </a:spcBef>
              <a:spcAft>
                <a:spcPts val="0"/>
              </a:spcAft>
              <a:buClr>
                <a:schemeClr val="lt1"/>
              </a:buClr>
              <a:buSzPts val="1800"/>
              <a:buChar char="•"/>
              <a:defRPr/>
            </a:lvl5pPr>
            <a:lvl6pPr indent="-342900" lvl="5" marL="2743200" algn="l">
              <a:lnSpc>
                <a:spcPct val="90000"/>
              </a:lnSpc>
              <a:spcBef>
                <a:spcPts val="600"/>
              </a:spcBef>
              <a:spcAft>
                <a:spcPts val="0"/>
              </a:spcAft>
              <a:buClr>
                <a:schemeClr val="lt1"/>
              </a:buClr>
              <a:buSzPts val="1800"/>
              <a:buChar char="•"/>
              <a:defRPr/>
            </a:lvl6pPr>
            <a:lvl7pPr indent="-342900" lvl="6" marL="3200400" algn="l">
              <a:lnSpc>
                <a:spcPct val="90000"/>
              </a:lnSpc>
              <a:spcBef>
                <a:spcPts val="600"/>
              </a:spcBef>
              <a:spcAft>
                <a:spcPts val="0"/>
              </a:spcAft>
              <a:buClr>
                <a:schemeClr val="lt1"/>
              </a:buClr>
              <a:buSzPts val="1800"/>
              <a:buChar char="•"/>
              <a:defRPr/>
            </a:lvl7pPr>
            <a:lvl8pPr indent="-342900" lvl="7" marL="3657600" algn="l">
              <a:lnSpc>
                <a:spcPct val="90000"/>
              </a:lnSpc>
              <a:spcBef>
                <a:spcPts val="600"/>
              </a:spcBef>
              <a:spcAft>
                <a:spcPts val="0"/>
              </a:spcAft>
              <a:buClr>
                <a:schemeClr val="lt1"/>
              </a:buClr>
              <a:buSzPts val="1800"/>
              <a:buChar char="•"/>
              <a:defRPr/>
            </a:lvl8pPr>
            <a:lvl9pPr indent="-342900" lvl="8" marL="4114800" algn="l">
              <a:lnSpc>
                <a:spcPct val="90000"/>
              </a:lnSpc>
              <a:spcBef>
                <a:spcPts val="600"/>
              </a:spcBef>
              <a:spcAft>
                <a:spcPts val="0"/>
              </a:spcAft>
              <a:buClr>
                <a:schemeClr val="lt1"/>
              </a:buClr>
              <a:buSzPts val="1800"/>
              <a:buChar char="•"/>
              <a:defRPr/>
            </a:lvl9pPr>
          </a:lstStyle>
          <a:p/>
        </p:txBody>
      </p:sp>
      <p:sp>
        <p:nvSpPr>
          <p:cNvPr id="37" name="Google Shape;37;p20"/>
          <p:cNvSpPr txBox="1"/>
          <p:nvPr>
            <p:ph idx="2" type="body"/>
          </p:nvPr>
        </p:nvSpPr>
        <p:spPr>
          <a:xfrm>
            <a:off x="6278880" y="1676401"/>
            <a:ext cx="4846320" cy="4343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42900" lvl="1" marL="914400" algn="l">
              <a:lnSpc>
                <a:spcPct val="90000"/>
              </a:lnSpc>
              <a:spcBef>
                <a:spcPts val="1200"/>
              </a:spcBef>
              <a:spcAft>
                <a:spcPts val="0"/>
              </a:spcAft>
              <a:buClr>
                <a:schemeClr val="lt1"/>
              </a:buClr>
              <a:buSzPts val="1800"/>
              <a:buChar char="•"/>
              <a:defRPr/>
            </a:lvl2pPr>
            <a:lvl3pPr indent="-342900" lvl="2" marL="1371600" algn="l">
              <a:lnSpc>
                <a:spcPct val="90000"/>
              </a:lnSpc>
              <a:spcBef>
                <a:spcPts val="600"/>
              </a:spcBef>
              <a:spcAft>
                <a:spcPts val="0"/>
              </a:spcAft>
              <a:buClr>
                <a:schemeClr val="lt1"/>
              </a:buClr>
              <a:buSzPts val="1800"/>
              <a:buChar char="•"/>
              <a:defRPr/>
            </a:lvl3pPr>
            <a:lvl4pPr indent="-342900" lvl="3" marL="1828800" algn="l">
              <a:lnSpc>
                <a:spcPct val="90000"/>
              </a:lnSpc>
              <a:spcBef>
                <a:spcPts val="600"/>
              </a:spcBef>
              <a:spcAft>
                <a:spcPts val="0"/>
              </a:spcAft>
              <a:buClr>
                <a:schemeClr val="lt1"/>
              </a:buClr>
              <a:buSzPts val="1800"/>
              <a:buChar char="•"/>
              <a:defRPr/>
            </a:lvl4pPr>
            <a:lvl5pPr indent="-342900" lvl="4" marL="2286000" algn="l">
              <a:lnSpc>
                <a:spcPct val="90000"/>
              </a:lnSpc>
              <a:spcBef>
                <a:spcPts val="600"/>
              </a:spcBef>
              <a:spcAft>
                <a:spcPts val="0"/>
              </a:spcAft>
              <a:buClr>
                <a:schemeClr val="lt1"/>
              </a:buClr>
              <a:buSzPts val="1800"/>
              <a:buChar char="•"/>
              <a:defRPr/>
            </a:lvl5pPr>
            <a:lvl6pPr indent="-342900" lvl="5" marL="2743200" algn="l">
              <a:lnSpc>
                <a:spcPct val="90000"/>
              </a:lnSpc>
              <a:spcBef>
                <a:spcPts val="600"/>
              </a:spcBef>
              <a:spcAft>
                <a:spcPts val="0"/>
              </a:spcAft>
              <a:buClr>
                <a:schemeClr val="lt1"/>
              </a:buClr>
              <a:buSzPts val="1800"/>
              <a:buChar char="•"/>
              <a:defRPr/>
            </a:lvl6pPr>
            <a:lvl7pPr indent="-342900" lvl="6" marL="3200400" algn="l">
              <a:lnSpc>
                <a:spcPct val="90000"/>
              </a:lnSpc>
              <a:spcBef>
                <a:spcPts val="600"/>
              </a:spcBef>
              <a:spcAft>
                <a:spcPts val="0"/>
              </a:spcAft>
              <a:buClr>
                <a:schemeClr val="lt1"/>
              </a:buClr>
              <a:buSzPts val="1800"/>
              <a:buChar char="•"/>
              <a:defRPr/>
            </a:lvl7pPr>
            <a:lvl8pPr indent="-342900" lvl="7" marL="3657600" algn="l">
              <a:lnSpc>
                <a:spcPct val="90000"/>
              </a:lnSpc>
              <a:spcBef>
                <a:spcPts val="600"/>
              </a:spcBef>
              <a:spcAft>
                <a:spcPts val="0"/>
              </a:spcAft>
              <a:buClr>
                <a:schemeClr val="lt1"/>
              </a:buClr>
              <a:buSzPts val="1800"/>
              <a:buChar char="•"/>
              <a:defRPr/>
            </a:lvl8pPr>
            <a:lvl9pPr indent="-342900" lvl="8" marL="4114800" algn="l">
              <a:lnSpc>
                <a:spcPct val="90000"/>
              </a:lnSpc>
              <a:spcBef>
                <a:spcPts val="600"/>
              </a:spcBef>
              <a:spcAft>
                <a:spcPts val="0"/>
              </a:spcAft>
              <a:buClr>
                <a:schemeClr val="lt1"/>
              </a:buClr>
              <a:buSzPts val="1800"/>
              <a:buChar char="•"/>
              <a:defRPr/>
            </a:lvl9pPr>
          </a:lstStyle>
          <a:p/>
        </p:txBody>
      </p:sp>
      <p:sp>
        <p:nvSpPr>
          <p:cNvPr id="38" name="Google Shape;38;p20"/>
          <p:cNvSpPr txBox="1"/>
          <p:nvPr>
            <p:ph idx="11" type="ftr"/>
          </p:nvPr>
        </p:nvSpPr>
        <p:spPr>
          <a:xfrm>
            <a:off x="1070918" y="6392562"/>
            <a:ext cx="7082481" cy="18097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0"/>
          <p:cNvSpPr txBox="1"/>
          <p:nvPr>
            <p:ph idx="10" type="dt"/>
          </p:nvPr>
        </p:nvSpPr>
        <p:spPr>
          <a:xfrm>
            <a:off x="8534400" y="6392562"/>
            <a:ext cx="1295400" cy="18097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20"/>
          <p:cNvSpPr txBox="1"/>
          <p:nvPr>
            <p:ph idx="12" type="sldNum"/>
          </p:nvPr>
        </p:nvSpPr>
        <p:spPr>
          <a:xfrm>
            <a:off x="10058400" y="6392562"/>
            <a:ext cx="1066800" cy="18097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 name="Shape 41"/>
        <p:cNvGrpSpPr/>
        <p:nvPr/>
      </p:nvGrpSpPr>
      <p:grpSpPr>
        <a:xfrm>
          <a:off x="0" y="0"/>
          <a:ext cx="0" cy="0"/>
          <a:chOff x="0" y="0"/>
          <a:chExt cx="0" cy="0"/>
        </a:xfrm>
      </p:grpSpPr>
      <p:sp>
        <p:nvSpPr>
          <p:cNvPr id="42" name="Google Shape;42;p21"/>
          <p:cNvSpPr txBox="1"/>
          <p:nvPr>
            <p:ph type="title"/>
          </p:nvPr>
        </p:nvSpPr>
        <p:spPr>
          <a:xfrm>
            <a:off x="1060450" y="1676401"/>
            <a:ext cx="10058400" cy="1752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800"/>
              <a:buFont typeface="Impact"/>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21"/>
          <p:cNvSpPr txBox="1"/>
          <p:nvPr>
            <p:ph idx="1" type="body"/>
          </p:nvPr>
        </p:nvSpPr>
        <p:spPr>
          <a:xfrm>
            <a:off x="1060450" y="3581400"/>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Clr>
                <a:schemeClr val="lt1"/>
              </a:buClr>
              <a:buSzPts val="2400"/>
              <a:buNone/>
              <a:defRPr sz="2400">
                <a:solidFill>
                  <a:schemeClr val="lt1"/>
                </a:solidFill>
              </a:defRPr>
            </a:lvl1pPr>
            <a:lvl2pPr indent="-228600" lvl="1" marL="914400" algn="l">
              <a:lnSpc>
                <a:spcPct val="90000"/>
              </a:lnSpc>
              <a:spcBef>
                <a:spcPts val="1200"/>
              </a:spcBef>
              <a:spcAft>
                <a:spcPts val="0"/>
              </a:spcAft>
              <a:buClr>
                <a:schemeClr val="lt1"/>
              </a:buClr>
              <a:buSzPts val="2000"/>
              <a:buNone/>
              <a:defRPr sz="2000">
                <a:solidFill>
                  <a:schemeClr val="lt1"/>
                </a:solidFill>
              </a:defRPr>
            </a:lvl2pPr>
            <a:lvl3pPr indent="-228600" lvl="2" marL="1371600" algn="l">
              <a:lnSpc>
                <a:spcPct val="90000"/>
              </a:lnSpc>
              <a:spcBef>
                <a:spcPts val="600"/>
              </a:spcBef>
              <a:spcAft>
                <a:spcPts val="0"/>
              </a:spcAft>
              <a:buClr>
                <a:schemeClr val="lt1"/>
              </a:buClr>
              <a:buSzPts val="1800"/>
              <a:buNone/>
              <a:defRPr sz="1800">
                <a:solidFill>
                  <a:schemeClr val="lt1"/>
                </a:solidFill>
              </a:defRPr>
            </a:lvl3pPr>
            <a:lvl4pPr indent="-228600" lvl="3" marL="1828800" algn="l">
              <a:lnSpc>
                <a:spcPct val="90000"/>
              </a:lnSpc>
              <a:spcBef>
                <a:spcPts val="600"/>
              </a:spcBef>
              <a:spcAft>
                <a:spcPts val="0"/>
              </a:spcAft>
              <a:buClr>
                <a:schemeClr val="lt1"/>
              </a:buClr>
              <a:buSzPts val="1600"/>
              <a:buNone/>
              <a:defRPr sz="1600">
                <a:solidFill>
                  <a:schemeClr val="lt1"/>
                </a:solidFill>
              </a:defRPr>
            </a:lvl4pPr>
            <a:lvl5pPr indent="-228600" lvl="4" marL="2286000" algn="l">
              <a:lnSpc>
                <a:spcPct val="90000"/>
              </a:lnSpc>
              <a:spcBef>
                <a:spcPts val="600"/>
              </a:spcBef>
              <a:spcAft>
                <a:spcPts val="0"/>
              </a:spcAft>
              <a:buClr>
                <a:schemeClr val="lt1"/>
              </a:buClr>
              <a:buSzPts val="1600"/>
              <a:buNone/>
              <a:defRPr sz="1600">
                <a:solidFill>
                  <a:schemeClr val="lt1"/>
                </a:solidFill>
              </a:defRPr>
            </a:lvl5pPr>
            <a:lvl6pPr indent="-228600" lvl="5" marL="2743200" algn="l">
              <a:lnSpc>
                <a:spcPct val="90000"/>
              </a:lnSpc>
              <a:spcBef>
                <a:spcPts val="600"/>
              </a:spcBef>
              <a:spcAft>
                <a:spcPts val="0"/>
              </a:spcAft>
              <a:buClr>
                <a:schemeClr val="lt1"/>
              </a:buClr>
              <a:buSzPts val="1600"/>
              <a:buNone/>
              <a:defRPr sz="1600">
                <a:solidFill>
                  <a:schemeClr val="lt1"/>
                </a:solidFill>
              </a:defRPr>
            </a:lvl6pPr>
            <a:lvl7pPr indent="-228600" lvl="6" marL="3200400" algn="l">
              <a:lnSpc>
                <a:spcPct val="90000"/>
              </a:lnSpc>
              <a:spcBef>
                <a:spcPts val="600"/>
              </a:spcBef>
              <a:spcAft>
                <a:spcPts val="0"/>
              </a:spcAft>
              <a:buClr>
                <a:schemeClr val="lt1"/>
              </a:buClr>
              <a:buSzPts val="1600"/>
              <a:buNone/>
              <a:defRPr sz="1600">
                <a:solidFill>
                  <a:schemeClr val="lt1"/>
                </a:solidFill>
              </a:defRPr>
            </a:lvl7pPr>
            <a:lvl8pPr indent="-228600" lvl="7" marL="3657600" algn="l">
              <a:lnSpc>
                <a:spcPct val="90000"/>
              </a:lnSpc>
              <a:spcBef>
                <a:spcPts val="600"/>
              </a:spcBef>
              <a:spcAft>
                <a:spcPts val="0"/>
              </a:spcAft>
              <a:buClr>
                <a:schemeClr val="lt1"/>
              </a:buClr>
              <a:buSzPts val="1600"/>
              <a:buNone/>
              <a:defRPr sz="1600">
                <a:solidFill>
                  <a:schemeClr val="lt1"/>
                </a:solidFill>
              </a:defRPr>
            </a:lvl8pPr>
            <a:lvl9pPr indent="-228600" lvl="8" marL="4114800" algn="l">
              <a:lnSpc>
                <a:spcPct val="90000"/>
              </a:lnSpc>
              <a:spcBef>
                <a:spcPts val="600"/>
              </a:spcBef>
              <a:spcAft>
                <a:spcPts val="0"/>
              </a:spcAft>
              <a:buClr>
                <a:schemeClr val="lt1"/>
              </a:buClr>
              <a:buSzPts val="1600"/>
              <a:buNone/>
              <a:defRPr sz="1600">
                <a:solidFill>
                  <a:schemeClr val="lt1"/>
                </a:solidFill>
              </a:defRPr>
            </a:lvl9pPr>
          </a:lstStyle>
          <a:p/>
        </p:txBody>
      </p:sp>
      <p:sp>
        <p:nvSpPr>
          <p:cNvPr id="44" name="Google Shape;44;p21"/>
          <p:cNvSpPr txBox="1"/>
          <p:nvPr>
            <p:ph idx="11" type="ftr"/>
          </p:nvPr>
        </p:nvSpPr>
        <p:spPr>
          <a:xfrm>
            <a:off x="1070918" y="6392562"/>
            <a:ext cx="7082481" cy="18097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1"/>
          <p:cNvSpPr txBox="1"/>
          <p:nvPr>
            <p:ph idx="10" type="dt"/>
          </p:nvPr>
        </p:nvSpPr>
        <p:spPr>
          <a:xfrm>
            <a:off x="8534400" y="6392562"/>
            <a:ext cx="1295400" cy="18097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1"/>
          <p:cNvSpPr txBox="1"/>
          <p:nvPr>
            <p:ph idx="12" type="sldNum"/>
          </p:nvPr>
        </p:nvSpPr>
        <p:spPr>
          <a:xfrm>
            <a:off x="10058400" y="6392562"/>
            <a:ext cx="1066800" cy="18097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22"/>
          <p:cNvSpPr txBox="1"/>
          <p:nvPr>
            <p:ph type="title"/>
          </p:nvPr>
        </p:nvSpPr>
        <p:spPr>
          <a:xfrm>
            <a:off x="1066800" y="304800"/>
            <a:ext cx="100584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22"/>
          <p:cNvSpPr txBox="1"/>
          <p:nvPr>
            <p:ph idx="1" type="body"/>
          </p:nvPr>
        </p:nvSpPr>
        <p:spPr>
          <a:xfrm>
            <a:off x="1066800" y="1681163"/>
            <a:ext cx="4846320" cy="82391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800"/>
              </a:spcBef>
              <a:spcAft>
                <a:spcPts val="0"/>
              </a:spcAft>
              <a:buClr>
                <a:srgbClr val="E78544"/>
              </a:buClr>
              <a:buSzPts val="2400"/>
              <a:buNone/>
              <a:defRPr b="0" sz="2400">
                <a:solidFill>
                  <a:srgbClr val="E78544"/>
                </a:solidFill>
              </a:defRPr>
            </a:lvl1pPr>
            <a:lvl2pPr indent="-228600" lvl="1" marL="914400" algn="l">
              <a:lnSpc>
                <a:spcPct val="90000"/>
              </a:lnSpc>
              <a:spcBef>
                <a:spcPts val="1200"/>
              </a:spcBef>
              <a:spcAft>
                <a:spcPts val="0"/>
              </a:spcAft>
              <a:buClr>
                <a:schemeClr val="lt1"/>
              </a:buClr>
              <a:buSzPts val="2000"/>
              <a:buNone/>
              <a:defRPr b="1" sz="2000"/>
            </a:lvl2pPr>
            <a:lvl3pPr indent="-228600" lvl="2" marL="1371600" algn="l">
              <a:lnSpc>
                <a:spcPct val="90000"/>
              </a:lnSpc>
              <a:spcBef>
                <a:spcPts val="600"/>
              </a:spcBef>
              <a:spcAft>
                <a:spcPts val="0"/>
              </a:spcAft>
              <a:buClr>
                <a:schemeClr val="lt1"/>
              </a:buClr>
              <a:buSzPts val="1800"/>
              <a:buNone/>
              <a:defRPr b="1" sz="1800"/>
            </a:lvl3pPr>
            <a:lvl4pPr indent="-228600" lvl="3" marL="1828800" algn="l">
              <a:lnSpc>
                <a:spcPct val="90000"/>
              </a:lnSpc>
              <a:spcBef>
                <a:spcPts val="600"/>
              </a:spcBef>
              <a:spcAft>
                <a:spcPts val="0"/>
              </a:spcAft>
              <a:buClr>
                <a:schemeClr val="lt1"/>
              </a:buClr>
              <a:buSzPts val="1600"/>
              <a:buNone/>
              <a:defRPr b="1" sz="1600"/>
            </a:lvl4pPr>
            <a:lvl5pPr indent="-228600" lvl="4" marL="2286000" algn="l">
              <a:lnSpc>
                <a:spcPct val="90000"/>
              </a:lnSpc>
              <a:spcBef>
                <a:spcPts val="600"/>
              </a:spcBef>
              <a:spcAft>
                <a:spcPts val="0"/>
              </a:spcAft>
              <a:buClr>
                <a:schemeClr val="lt1"/>
              </a:buClr>
              <a:buSzPts val="1600"/>
              <a:buNone/>
              <a:defRPr b="1" sz="1600"/>
            </a:lvl5pPr>
            <a:lvl6pPr indent="-228600" lvl="5" marL="2743200" algn="l">
              <a:lnSpc>
                <a:spcPct val="90000"/>
              </a:lnSpc>
              <a:spcBef>
                <a:spcPts val="600"/>
              </a:spcBef>
              <a:spcAft>
                <a:spcPts val="0"/>
              </a:spcAft>
              <a:buClr>
                <a:schemeClr val="lt1"/>
              </a:buClr>
              <a:buSzPts val="1600"/>
              <a:buNone/>
              <a:defRPr b="1" sz="1600"/>
            </a:lvl6pPr>
            <a:lvl7pPr indent="-228600" lvl="6" marL="3200400" algn="l">
              <a:lnSpc>
                <a:spcPct val="90000"/>
              </a:lnSpc>
              <a:spcBef>
                <a:spcPts val="600"/>
              </a:spcBef>
              <a:spcAft>
                <a:spcPts val="0"/>
              </a:spcAft>
              <a:buClr>
                <a:schemeClr val="lt1"/>
              </a:buClr>
              <a:buSzPts val="1600"/>
              <a:buNone/>
              <a:defRPr b="1" sz="1600"/>
            </a:lvl7pPr>
            <a:lvl8pPr indent="-228600" lvl="7" marL="3657600" algn="l">
              <a:lnSpc>
                <a:spcPct val="90000"/>
              </a:lnSpc>
              <a:spcBef>
                <a:spcPts val="600"/>
              </a:spcBef>
              <a:spcAft>
                <a:spcPts val="0"/>
              </a:spcAft>
              <a:buClr>
                <a:schemeClr val="lt1"/>
              </a:buClr>
              <a:buSzPts val="1600"/>
              <a:buNone/>
              <a:defRPr b="1" sz="1600"/>
            </a:lvl8pPr>
            <a:lvl9pPr indent="-228600" lvl="8" marL="4114800" algn="l">
              <a:lnSpc>
                <a:spcPct val="90000"/>
              </a:lnSpc>
              <a:spcBef>
                <a:spcPts val="600"/>
              </a:spcBef>
              <a:spcAft>
                <a:spcPts val="0"/>
              </a:spcAft>
              <a:buClr>
                <a:schemeClr val="lt1"/>
              </a:buClr>
              <a:buSzPts val="1600"/>
              <a:buNone/>
              <a:defRPr b="1" sz="1600"/>
            </a:lvl9pPr>
          </a:lstStyle>
          <a:p/>
        </p:txBody>
      </p:sp>
      <p:sp>
        <p:nvSpPr>
          <p:cNvPr id="50" name="Google Shape;50;p22"/>
          <p:cNvSpPr txBox="1"/>
          <p:nvPr>
            <p:ph idx="2" type="body"/>
          </p:nvPr>
        </p:nvSpPr>
        <p:spPr>
          <a:xfrm>
            <a:off x="1066800" y="2505075"/>
            <a:ext cx="4846320" cy="3514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42900" lvl="1" marL="914400" algn="l">
              <a:lnSpc>
                <a:spcPct val="90000"/>
              </a:lnSpc>
              <a:spcBef>
                <a:spcPts val="1200"/>
              </a:spcBef>
              <a:spcAft>
                <a:spcPts val="0"/>
              </a:spcAft>
              <a:buClr>
                <a:schemeClr val="lt1"/>
              </a:buClr>
              <a:buSzPts val="1800"/>
              <a:buChar char="•"/>
              <a:defRPr/>
            </a:lvl2pPr>
            <a:lvl3pPr indent="-342900" lvl="2" marL="1371600" algn="l">
              <a:lnSpc>
                <a:spcPct val="90000"/>
              </a:lnSpc>
              <a:spcBef>
                <a:spcPts val="600"/>
              </a:spcBef>
              <a:spcAft>
                <a:spcPts val="0"/>
              </a:spcAft>
              <a:buClr>
                <a:schemeClr val="lt1"/>
              </a:buClr>
              <a:buSzPts val="1800"/>
              <a:buChar char="•"/>
              <a:defRPr/>
            </a:lvl3pPr>
            <a:lvl4pPr indent="-342900" lvl="3" marL="1828800" algn="l">
              <a:lnSpc>
                <a:spcPct val="90000"/>
              </a:lnSpc>
              <a:spcBef>
                <a:spcPts val="600"/>
              </a:spcBef>
              <a:spcAft>
                <a:spcPts val="0"/>
              </a:spcAft>
              <a:buClr>
                <a:schemeClr val="lt1"/>
              </a:buClr>
              <a:buSzPts val="1800"/>
              <a:buChar char="•"/>
              <a:defRPr/>
            </a:lvl4pPr>
            <a:lvl5pPr indent="-342900" lvl="4" marL="2286000" algn="l">
              <a:lnSpc>
                <a:spcPct val="90000"/>
              </a:lnSpc>
              <a:spcBef>
                <a:spcPts val="600"/>
              </a:spcBef>
              <a:spcAft>
                <a:spcPts val="0"/>
              </a:spcAft>
              <a:buClr>
                <a:schemeClr val="lt1"/>
              </a:buClr>
              <a:buSzPts val="1800"/>
              <a:buChar char="•"/>
              <a:defRPr/>
            </a:lvl5pPr>
            <a:lvl6pPr indent="-342900" lvl="5" marL="2743200" algn="l">
              <a:lnSpc>
                <a:spcPct val="90000"/>
              </a:lnSpc>
              <a:spcBef>
                <a:spcPts val="600"/>
              </a:spcBef>
              <a:spcAft>
                <a:spcPts val="0"/>
              </a:spcAft>
              <a:buClr>
                <a:schemeClr val="lt1"/>
              </a:buClr>
              <a:buSzPts val="1800"/>
              <a:buChar char="•"/>
              <a:defRPr/>
            </a:lvl6pPr>
            <a:lvl7pPr indent="-342900" lvl="6" marL="3200400" algn="l">
              <a:lnSpc>
                <a:spcPct val="90000"/>
              </a:lnSpc>
              <a:spcBef>
                <a:spcPts val="600"/>
              </a:spcBef>
              <a:spcAft>
                <a:spcPts val="0"/>
              </a:spcAft>
              <a:buClr>
                <a:schemeClr val="lt1"/>
              </a:buClr>
              <a:buSzPts val="1800"/>
              <a:buChar char="•"/>
              <a:defRPr/>
            </a:lvl7pPr>
            <a:lvl8pPr indent="-342900" lvl="7" marL="3657600" algn="l">
              <a:lnSpc>
                <a:spcPct val="90000"/>
              </a:lnSpc>
              <a:spcBef>
                <a:spcPts val="600"/>
              </a:spcBef>
              <a:spcAft>
                <a:spcPts val="0"/>
              </a:spcAft>
              <a:buClr>
                <a:schemeClr val="lt1"/>
              </a:buClr>
              <a:buSzPts val="1800"/>
              <a:buChar char="•"/>
              <a:defRPr/>
            </a:lvl8pPr>
            <a:lvl9pPr indent="-342900" lvl="8" marL="4114800" algn="l">
              <a:lnSpc>
                <a:spcPct val="90000"/>
              </a:lnSpc>
              <a:spcBef>
                <a:spcPts val="600"/>
              </a:spcBef>
              <a:spcAft>
                <a:spcPts val="0"/>
              </a:spcAft>
              <a:buClr>
                <a:schemeClr val="lt1"/>
              </a:buClr>
              <a:buSzPts val="1800"/>
              <a:buChar char="•"/>
              <a:defRPr/>
            </a:lvl9pPr>
          </a:lstStyle>
          <a:p/>
        </p:txBody>
      </p:sp>
      <p:sp>
        <p:nvSpPr>
          <p:cNvPr id="51" name="Google Shape;51;p22"/>
          <p:cNvSpPr txBox="1"/>
          <p:nvPr>
            <p:ph idx="3" type="body"/>
          </p:nvPr>
        </p:nvSpPr>
        <p:spPr>
          <a:xfrm>
            <a:off x="6278880" y="1681163"/>
            <a:ext cx="4846320" cy="82391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800"/>
              </a:spcBef>
              <a:spcAft>
                <a:spcPts val="0"/>
              </a:spcAft>
              <a:buClr>
                <a:srgbClr val="E78544"/>
              </a:buClr>
              <a:buSzPts val="2400"/>
              <a:buNone/>
              <a:defRPr b="0" sz="2400">
                <a:solidFill>
                  <a:srgbClr val="E78544"/>
                </a:solidFill>
              </a:defRPr>
            </a:lvl1pPr>
            <a:lvl2pPr indent="-228600" lvl="1" marL="914400" algn="l">
              <a:lnSpc>
                <a:spcPct val="90000"/>
              </a:lnSpc>
              <a:spcBef>
                <a:spcPts val="1200"/>
              </a:spcBef>
              <a:spcAft>
                <a:spcPts val="0"/>
              </a:spcAft>
              <a:buClr>
                <a:schemeClr val="lt1"/>
              </a:buClr>
              <a:buSzPts val="2000"/>
              <a:buNone/>
              <a:defRPr b="1" sz="2000"/>
            </a:lvl2pPr>
            <a:lvl3pPr indent="-228600" lvl="2" marL="1371600" algn="l">
              <a:lnSpc>
                <a:spcPct val="90000"/>
              </a:lnSpc>
              <a:spcBef>
                <a:spcPts val="600"/>
              </a:spcBef>
              <a:spcAft>
                <a:spcPts val="0"/>
              </a:spcAft>
              <a:buClr>
                <a:schemeClr val="lt1"/>
              </a:buClr>
              <a:buSzPts val="1800"/>
              <a:buNone/>
              <a:defRPr b="1" sz="1800"/>
            </a:lvl3pPr>
            <a:lvl4pPr indent="-228600" lvl="3" marL="1828800" algn="l">
              <a:lnSpc>
                <a:spcPct val="90000"/>
              </a:lnSpc>
              <a:spcBef>
                <a:spcPts val="600"/>
              </a:spcBef>
              <a:spcAft>
                <a:spcPts val="0"/>
              </a:spcAft>
              <a:buClr>
                <a:schemeClr val="lt1"/>
              </a:buClr>
              <a:buSzPts val="1600"/>
              <a:buNone/>
              <a:defRPr b="1" sz="1600"/>
            </a:lvl4pPr>
            <a:lvl5pPr indent="-228600" lvl="4" marL="2286000" algn="l">
              <a:lnSpc>
                <a:spcPct val="90000"/>
              </a:lnSpc>
              <a:spcBef>
                <a:spcPts val="600"/>
              </a:spcBef>
              <a:spcAft>
                <a:spcPts val="0"/>
              </a:spcAft>
              <a:buClr>
                <a:schemeClr val="lt1"/>
              </a:buClr>
              <a:buSzPts val="1600"/>
              <a:buNone/>
              <a:defRPr b="1" sz="1600"/>
            </a:lvl5pPr>
            <a:lvl6pPr indent="-228600" lvl="5" marL="2743200" algn="l">
              <a:lnSpc>
                <a:spcPct val="90000"/>
              </a:lnSpc>
              <a:spcBef>
                <a:spcPts val="600"/>
              </a:spcBef>
              <a:spcAft>
                <a:spcPts val="0"/>
              </a:spcAft>
              <a:buClr>
                <a:schemeClr val="lt1"/>
              </a:buClr>
              <a:buSzPts val="1600"/>
              <a:buNone/>
              <a:defRPr b="1" sz="1600"/>
            </a:lvl6pPr>
            <a:lvl7pPr indent="-228600" lvl="6" marL="3200400" algn="l">
              <a:lnSpc>
                <a:spcPct val="90000"/>
              </a:lnSpc>
              <a:spcBef>
                <a:spcPts val="600"/>
              </a:spcBef>
              <a:spcAft>
                <a:spcPts val="0"/>
              </a:spcAft>
              <a:buClr>
                <a:schemeClr val="lt1"/>
              </a:buClr>
              <a:buSzPts val="1600"/>
              <a:buNone/>
              <a:defRPr b="1" sz="1600"/>
            </a:lvl7pPr>
            <a:lvl8pPr indent="-228600" lvl="7" marL="3657600" algn="l">
              <a:lnSpc>
                <a:spcPct val="90000"/>
              </a:lnSpc>
              <a:spcBef>
                <a:spcPts val="600"/>
              </a:spcBef>
              <a:spcAft>
                <a:spcPts val="0"/>
              </a:spcAft>
              <a:buClr>
                <a:schemeClr val="lt1"/>
              </a:buClr>
              <a:buSzPts val="1600"/>
              <a:buNone/>
              <a:defRPr b="1" sz="1600"/>
            </a:lvl8pPr>
            <a:lvl9pPr indent="-228600" lvl="8" marL="4114800" algn="l">
              <a:lnSpc>
                <a:spcPct val="90000"/>
              </a:lnSpc>
              <a:spcBef>
                <a:spcPts val="600"/>
              </a:spcBef>
              <a:spcAft>
                <a:spcPts val="0"/>
              </a:spcAft>
              <a:buClr>
                <a:schemeClr val="lt1"/>
              </a:buClr>
              <a:buSzPts val="1600"/>
              <a:buNone/>
              <a:defRPr b="1" sz="1600"/>
            </a:lvl9pPr>
          </a:lstStyle>
          <a:p/>
        </p:txBody>
      </p:sp>
      <p:sp>
        <p:nvSpPr>
          <p:cNvPr id="52" name="Google Shape;52;p22"/>
          <p:cNvSpPr txBox="1"/>
          <p:nvPr>
            <p:ph idx="4" type="body"/>
          </p:nvPr>
        </p:nvSpPr>
        <p:spPr>
          <a:xfrm>
            <a:off x="6278880" y="2505075"/>
            <a:ext cx="4846320" cy="3514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42900" lvl="1" marL="914400" algn="l">
              <a:lnSpc>
                <a:spcPct val="90000"/>
              </a:lnSpc>
              <a:spcBef>
                <a:spcPts val="1200"/>
              </a:spcBef>
              <a:spcAft>
                <a:spcPts val="0"/>
              </a:spcAft>
              <a:buClr>
                <a:schemeClr val="lt1"/>
              </a:buClr>
              <a:buSzPts val="1800"/>
              <a:buChar char="•"/>
              <a:defRPr/>
            </a:lvl2pPr>
            <a:lvl3pPr indent="-342900" lvl="2" marL="1371600" algn="l">
              <a:lnSpc>
                <a:spcPct val="90000"/>
              </a:lnSpc>
              <a:spcBef>
                <a:spcPts val="600"/>
              </a:spcBef>
              <a:spcAft>
                <a:spcPts val="0"/>
              </a:spcAft>
              <a:buClr>
                <a:schemeClr val="lt1"/>
              </a:buClr>
              <a:buSzPts val="1800"/>
              <a:buChar char="•"/>
              <a:defRPr/>
            </a:lvl3pPr>
            <a:lvl4pPr indent="-342900" lvl="3" marL="1828800" algn="l">
              <a:lnSpc>
                <a:spcPct val="90000"/>
              </a:lnSpc>
              <a:spcBef>
                <a:spcPts val="600"/>
              </a:spcBef>
              <a:spcAft>
                <a:spcPts val="0"/>
              </a:spcAft>
              <a:buClr>
                <a:schemeClr val="lt1"/>
              </a:buClr>
              <a:buSzPts val="1800"/>
              <a:buChar char="•"/>
              <a:defRPr/>
            </a:lvl4pPr>
            <a:lvl5pPr indent="-342900" lvl="4" marL="2286000" algn="l">
              <a:lnSpc>
                <a:spcPct val="90000"/>
              </a:lnSpc>
              <a:spcBef>
                <a:spcPts val="600"/>
              </a:spcBef>
              <a:spcAft>
                <a:spcPts val="0"/>
              </a:spcAft>
              <a:buClr>
                <a:schemeClr val="lt1"/>
              </a:buClr>
              <a:buSzPts val="1800"/>
              <a:buChar char="•"/>
              <a:defRPr/>
            </a:lvl5pPr>
            <a:lvl6pPr indent="-342900" lvl="5" marL="2743200" algn="l">
              <a:lnSpc>
                <a:spcPct val="90000"/>
              </a:lnSpc>
              <a:spcBef>
                <a:spcPts val="600"/>
              </a:spcBef>
              <a:spcAft>
                <a:spcPts val="0"/>
              </a:spcAft>
              <a:buClr>
                <a:schemeClr val="lt1"/>
              </a:buClr>
              <a:buSzPts val="1800"/>
              <a:buChar char="•"/>
              <a:defRPr/>
            </a:lvl6pPr>
            <a:lvl7pPr indent="-342900" lvl="6" marL="3200400" algn="l">
              <a:lnSpc>
                <a:spcPct val="90000"/>
              </a:lnSpc>
              <a:spcBef>
                <a:spcPts val="600"/>
              </a:spcBef>
              <a:spcAft>
                <a:spcPts val="0"/>
              </a:spcAft>
              <a:buClr>
                <a:schemeClr val="lt1"/>
              </a:buClr>
              <a:buSzPts val="1800"/>
              <a:buChar char="•"/>
              <a:defRPr/>
            </a:lvl7pPr>
            <a:lvl8pPr indent="-342900" lvl="7" marL="3657600" algn="l">
              <a:lnSpc>
                <a:spcPct val="90000"/>
              </a:lnSpc>
              <a:spcBef>
                <a:spcPts val="600"/>
              </a:spcBef>
              <a:spcAft>
                <a:spcPts val="0"/>
              </a:spcAft>
              <a:buClr>
                <a:schemeClr val="lt1"/>
              </a:buClr>
              <a:buSzPts val="1800"/>
              <a:buChar char="•"/>
              <a:defRPr/>
            </a:lvl8pPr>
            <a:lvl9pPr indent="-342900" lvl="8" marL="4114800" algn="l">
              <a:lnSpc>
                <a:spcPct val="90000"/>
              </a:lnSpc>
              <a:spcBef>
                <a:spcPts val="600"/>
              </a:spcBef>
              <a:spcAft>
                <a:spcPts val="0"/>
              </a:spcAft>
              <a:buClr>
                <a:schemeClr val="lt1"/>
              </a:buClr>
              <a:buSzPts val="1800"/>
              <a:buChar char="•"/>
              <a:defRPr/>
            </a:lvl9pPr>
          </a:lstStyle>
          <a:p/>
        </p:txBody>
      </p:sp>
      <p:sp>
        <p:nvSpPr>
          <p:cNvPr id="53" name="Google Shape;53;p22"/>
          <p:cNvSpPr txBox="1"/>
          <p:nvPr>
            <p:ph idx="11" type="ftr"/>
          </p:nvPr>
        </p:nvSpPr>
        <p:spPr>
          <a:xfrm>
            <a:off x="1070918" y="6392562"/>
            <a:ext cx="7082481" cy="18097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2"/>
          <p:cNvSpPr txBox="1"/>
          <p:nvPr>
            <p:ph idx="10" type="dt"/>
          </p:nvPr>
        </p:nvSpPr>
        <p:spPr>
          <a:xfrm>
            <a:off x="8534400" y="6392562"/>
            <a:ext cx="1295400" cy="18097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2"/>
          <p:cNvSpPr txBox="1"/>
          <p:nvPr>
            <p:ph idx="12" type="sldNum"/>
          </p:nvPr>
        </p:nvSpPr>
        <p:spPr>
          <a:xfrm>
            <a:off x="10058400" y="6392562"/>
            <a:ext cx="1066800" cy="18097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23"/>
          <p:cNvSpPr txBox="1"/>
          <p:nvPr>
            <p:ph type="title"/>
          </p:nvPr>
        </p:nvSpPr>
        <p:spPr>
          <a:xfrm>
            <a:off x="1066800" y="304800"/>
            <a:ext cx="100584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23"/>
          <p:cNvSpPr txBox="1"/>
          <p:nvPr>
            <p:ph idx="11" type="ftr"/>
          </p:nvPr>
        </p:nvSpPr>
        <p:spPr>
          <a:xfrm>
            <a:off x="1070918" y="6392562"/>
            <a:ext cx="7082481" cy="18097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3"/>
          <p:cNvSpPr txBox="1"/>
          <p:nvPr>
            <p:ph idx="10" type="dt"/>
          </p:nvPr>
        </p:nvSpPr>
        <p:spPr>
          <a:xfrm>
            <a:off x="8534400" y="6392562"/>
            <a:ext cx="1295400" cy="18097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3"/>
          <p:cNvSpPr txBox="1"/>
          <p:nvPr>
            <p:ph idx="12" type="sldNum"/>
          </p:nvPr>
        </p:nvSpPr>
        <p:spPr>
          <a:xfrm>
            <a:off x="10058400" y="6392562"/>
            <a:ext cx="1066800" cy="18097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24"/>
          <p:cNvSpPr txBox="1"/>
          <p:nvPr>
            <p:ph idx="11" type="ftr"/>
          </p:nvPr>
        </p:nvSpPr>
        <p:spPr>
          <a:xfrm>
            <a:off x="1070918" y="6392562"/>
            <a:ext cx="7082481" cy="18097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4"/>
          <p:cNvSpPr txBox="1"/>
          <p:nvPr>
            <p:ph idx="10" type="dt"/>
          </p:nvPr>
        </p:nvSpPr>
        <p:spPr>
          <a:xfrm>
            <a:off x="8534400" y="6392562"/>
            <a:ext cx="1295400" cy="18097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4"/>
          <p:cNvSpPr txBox="1"/>
          <p:nvPr>
            <p:ph idx="12" type="sldNum"/>
          </p:nvPr>
        </p:nvSpPr>
        <p:spPr>
          <a:xfrm>
            <a:off x="10058400" y="6392562"/>
            <a:ext cx="1066800" cy="18097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5"/>
          <p:cNvSpPr txBox="1"/>
          <p:nvPr>
            <p:ph type="title"/>
          </p:nvPr>
        </p:nvSpPr>
        <p:spPr>
          <a:xfrm>
            <a:off x="1066800" y="304800"/>
            <a:ext cx="10058400" cy="1143000"/>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lt1"/>
              </a:buClr>
              <a:buSzPts val="3600"/>
              <a:buFont typeface="Impact"/>
              <a:buNone/>
              <a:defRPr b="0" i="0" sz="3600" u="none" cap="none" strike="noStrike">
                <a:solidFill>
                  <a:schemeClr val="lt1"/>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5"/>
          <p:cNvSpPr txBox="1"/>
          <p:nvPr>
            <p:ph idx="1" type="body"/>
          </p:nvPr>
        </p:nvSpPr>
        <p:spPr>
          <a:xfrm>
            <a:off x="1066800" y="1676400"/>
            <a:ext cx="10058400" cy="4343400"/>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90000"/>
              </a:lnSpc>
              <a:spcBef>
                <a:spcPts val="1800"/>
              </a:spcBef>
              <a:spcAft>
                <a:spcPts val="0"/>
              </a:spcAft>
              <a:buClr>
                <a:schemeClr val="lt1"/>
              </a:buClr>
              <a:buSzPts val="2400"/>
              <a:buFont typeface="Arial"/>
              <a:buChar char="•"/>
              <a:defRPr b="0" i="0" sz="2400" u="none" cap="none" strike="noStrike">
                <a:solidFill>
                  <a:schemeClr val="lt1"/>
                </a:solidFill>
                <a:latin typeface="Libre Franklin Medium"/>
                <a:ea typeface="Libre Franklin Medium"/>
                <a:cs typeface="Libre Franklin Medium"/>
                <a:sym typeface="Libre Franklin Medium"/>
              </a:defRPr>
            </a:lvl1pPr>
            <a:lvl2pPr indent="-355600" lvl="1" marL="914400" marR="0" rtl="0" algn="l">
              <a:lnSpc>
                <a:spcPct val="90000"/>
              </a:lnSpc>
              <a:spcBef>
                <a:spcPts val="1200"/>
              </a:spcBef>
              <a:spcAft>
                <a:spcPts val="0"/>
              </a:spcAft>
              <a:buClr>
                <a:schemeClr val="lt1"/>
              </a:buClr>
              <a:buSzPts val="2000"/>
              <a:buFont typeface="Arial"/>
              <a:buChar char="•"/>
              <a:defRPr b="0" i="0" sz="2000" u="none" cap="none" strike="noStrike">
                <a:solidFill>
                  <a:schemeClr val="lt1"/>
                </a:solidFill>
                <a:latin typeface="Libre Franklin Medium"/>
                <a:ea typeface="Libre Franklin Medium"/>
                <a:cs typeface="Libre Franklin Medium"/>
                <a:sym typeface="Libre Franklin Medium"/>
              </a:defRPr>
            </a:lvl2pPr>
            <a:lvl3pPr indent="-342900" lvl="2" marL="1371600" marR="0" rtl="0" algn="l">
              <a:lnSpc>
                <a:spcPct val="90000"/>
              </a:lnSpc>
              <a:spcBef>
                <a:spcPts val="600"/>
              </a:spcBef>
              <a:spcAft>
                <a:spcPts val="0"/>
              </a:spcAft>
              <a:buClr>
                <a:schemeClr val="lt1"/>
              </a:buClr>
              <a:buSzPts val="1800"/>
              <a:buFont typeface="Arial"/>
              <a:buChar char="•"/>
              <a:defRPr b="0" i="0" sz="1800" u="none" cap="none" strike="noStrike">
                <a:solidFill>
                  <a:schemeClr val="lt1"/>
                </a:solidFill>
                <a:latin typeface="Libre Franklin Medium"/>
                <a:ea typeface="Libre Franklin Medium"/>
                <a:cs typeface="Libre Franklin Medium"/>
                <a:sym typeface="Libre Franklin Medium"/>
              </a:defRPr>
            </a:lvl3pPr>
            <a:lvl4pPr indent="-330200" lvl="3" marL="1828800" marR="0" rtl="0" algn="l">
              <a:lnSpc>
                <a:spcPct val="90000"/>
              </a:lnSpc>
              <a:spcBef>
                <a:spcPts val="600"/>
              </a:spcBef>
              <a:spcAft>
                <a:spcPts val="0"/>
              </a:spcAft>
              <a:buClr>
                <a:schemeClr val="lt1"/>
              </a:buClr>
              <a:buSzPts val="1600"/>
              <a:buFont typeface="Arial"/>
              <a:buChar char="•"/>
              <a:defRPr b="0" i="0" sz="1600" u="none" cap="none" strike="noStrike">
                <a:solidFill>
                  <a:schemeClr val="lt1"/>
                </a:solidFill>
                <a:latin typeface="Libre Franklin Medium"/>
                <a:ea typeface="Libre Franklin Medium"/>
                <a:cs typeface="Libre Franklin Medium"/>
                <a:sym typeface="Libre Franklin Medium"/>
              </a:defRPr>
            </a:lvl4pPr>
            <a:lvl5pPr indent="-330200" lvl="4" marL="2286000" marR="0" rtl="0" algn="l">
              <a:lnSpc>
                <a:spcPct val="90000"/>
              </a:lnSpc>
              <a:spcBef>
                <a:spcPts val="600"/>
              </a:spcBef>
              <a:spcAft>
                <a:spcPts val="0"/>
              </a:spcAft>
              <a:buClr>
                <a:schemeClr val="lt1"/>
              </a:buClr>
              <a:buSzPts val="1600"/>
              <a:buFont typeface="Arial"/>
              <a:buChar char="•"/>
              <a:defRPr b="0" i="0" sz="1600" u="none" cap="none" strike="noStrike">
                <a:solidFill>
                  <a:schemeClr val="lt1"/>
                </a:solidFill>
                <a:latin typeface="Libre Franklin Medium"/>
                <a:ea typeface="Libre Franklin Medium"/>
                <a:cs typeface="Libre Franklin Medium"/>
                <a:sym typeface="Libre Franklin Medium"/>
              </a:defRPr>
            </a:lvl5pPr>
            <a:lvl6pPr indent="-330200" lvl="5" marL="2743200" marR="0" rtl="0" algn="l">
              <a:lnSpc>
                <a:spcPct val="90000"/>
              </a:lnSpc>
              <a:spcBef>
                <a:spcPts val="600"/>
              </a:spcBef>
              <a:spcAft>
                <a:spcPts val="0"/>
              </a:spcAft>
              <a:buClr>
                <a:schemeClr val="lt1"/>
              </a:buClr>
              <a:buSzPts val="1600"/>
              <a:buFont typeface="Arial"/>
              <a:buChar char="•"/>
              <a:defRPr b="0" i="0" sz="1600" u="none" cap="none" strike="noStrike">
                <a:solidFill>
                  <a:schemeClr val="lt1"/>
                </a:solidFill>
                <a:latin typeface="Libre Franklin Medium"/>
                <a:ea typeface="Libre Franklin Medium"/>
                <a:cs typeface="Libre Franklin Medium"/>
                <a:sym typeface="Libre Franklin Medium"/>
              </a:defRPr>
            </a:lvl6pPr>
            <a:lvl7pPr indent="-330200" lvl="6" marL="3200400" marR="0" rtl="0" algn="l">
              <a:lnSpc>
                <a:spcPct val="90000"/>
              </a:lnSpc>
              <a:spcBef>
                <a:spcPts val="600"/>
              </a:spcBef>
              <a:spcAft>
                <a:spcPts val="0"/>
              </a:spcAft>
              <a:buClr>
                <a:schemeClr val="lt1"/>
              </a:buClr>
              <a:buSzPts val="1600"/>
              <a:buFont typeface="Arial"/>
              <a:buChar char="•"/>
              <a:defRPr b="0" i="0" sz="1600" u="none" cap="none" strike="noStrike">
                <a:solidFill>
                  <a:schemeClr val="lt1"/>
                </a:solidFill>
                <a:latin typeface="Libre Franklin Medium"/>
                <a:ea typeface="Libre Franklin Medium"/>
                <a:cs typeface="Libre Franklin Medium"/>
                <a:sym typeface="Libre Franklin Medium"/>
              </a:defRPr>
            </a:lvl7pPr>
            <a:lvl8pPr indent="-330200" lvl="7" marL="3657600" marR="0" rtl="0" algn="l">
              <a:lnSpc>
                <a:spcPct val="90000"/>
              </a:lnSpc>
              <a:spcBef>
                <a:spcPts val="600"/>
              </a:spcBef>
              <a:spcAft>
                <a:spcPts val="0"/>
              </a:spcAft>
              <a:buClr>
                <a:schemeClr val="lt1"/>
              </a:buClr>
              <a:buSzPts val="1600"/>
              <a:buFont typeface="Arial"/>
              <a:buChar char="•"/>
              <a:defRPr b="0" i="0" sz="1600" u="none" cap="none" strike="noStrike">
                <a:solidFill>
                  <a:schemeClr val="lt1"/>
                </a:solidFill>
                <a:latin typeface="Libre Franklin Medium"/>
                <a:ea typeface="Libre Franklin Medium"/>
                <a:cs typeface="Libre Franklin Medium"/>
                <a:sym typeface="Libre Franklin Medium"/>
              </a:defRPr>
            </a:lvl8pPr>
            <a:lvl9pPr indent="-330200" lvl="8" marL="4114800" marR="0" rtl="0" algn="l">
              <a:lnSpc>
                <a:spcPct val="90000"/>
              </a:lnSpc>
              <a:spcBef>
                <a:spcPts val="600"/>
              </a:spcBef>
              <a:spcAft>
                <a:spcPts val="0"/>
              </a:spcAft>
              <a:buClr>
                <a:schemeClr val="lt1"/>
              </a:buClr>
              <a:buSzPts val="1600"/>
              <a:buFont typeface="Arial"/>
              <a:buChar char="•"/>
              <a:defRPr b="0" i="0" sz="1600" u="none" cap="none" strike="noStrike">
                <a:solidFill>
                  <a:schemeClr val="lt1"/>
                </a:solidFill>
                <a:latin typeface="Libre Franklin Medium"/>
                <a:ea typeface="Libre Franklin Medium"/>
                <a:cs typeface="Libre Franklin Medium"/>
                <a:sym typeface="Libre Franklin Medium"/>
              </a:defRPr>
            </a:lvl9pPr>
          </a:lstStyle>
          <a:p/>
        </p:txBody>
      </p:sp>
      <p:sp>
        <p:nvSpPr>
          <p:cNvPr id="12" name="Google Shape;12;p15"/>
          <p:cNvSpPr txBox="1"/>
          <p:nvPr>
            <p:ph idx="11" type="ftr"/>
          </p:nvPr>
        </p:nvSpPr>
        <p:spPr>
          <a:xfrm>
            <a:off x="1070918" y="6392562"/>
            <a:ext cx="7082481" cy="180976"/>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Libre Franklin Medium"/>
                <a:ea typeface="Libre Franklin Medium"/>
                <a:cs typeface="Libre Franklin Medium"/>
                <a:sym typeface="Libre Franklin Medium"/>
              </a:defRPr>
            </a:lvl1pPr>
            <a:lvl2pPr lvl="1"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2pPr>
            <a:lvl3pPr lvl="2"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3pPr>
            <a:lvl4pPr lvl="3"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4pPr>
            <a:lvl5pPr lvl="4"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5pPr>
            <a:lvl6pPr lvl="5"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6pPr>
            <a:lvl7pPr lvl="6"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7pPr>
            <a:lvl8pPr lvl="7"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8pPr>
            <a:lvl9pPr lvl="8"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9pPr>
          </a:lstStyle>
          <a:p/>
        </p:txBody>
      </p:sp>
      <p:sp>
        <p:nvSpPr>
          <p:cNvPr id="13" name="Google Shape;13;p15"/>
          <p:cNvSpPr txBox="1"/>
          <p:nvPr>
            <p:ph idx="10" type="dt"/>
          </p:nvPr>
        </p:nvSpPr>
        <p:spPr>
          <a:xfrm>
            <a:off x="8534400" y="6392562"/>
            <a:ext cx="1295400" cy="180976"/>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100" u="none" cap="none" strike="noStrike">
                <a:solidFill>
                  <a:schemeClr val="lt1"/>
                </a:solidFill>
                <a:latin typeface="Libre Franklin Medium"/>
                <a:ea typeface="Libre Franklin Medium"/>
                <a:cs typeface="Libre Franklin Medium"/>
                <a:sym typeface="Libre Franklin Medium"/>
              </a:defRPr>
            </a:lvl1pPr>
            <a:lvl2pPr lvl="1"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2pPr>
            <a:lvl3pPr lvl="2"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3pPr>
            <a:lvl4pPr lvl="3"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4pPr>
            <a:lvl5pPr lvl="4"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5pPr>
            <a:lvl6pPr lvl="5"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6pPr>
            <a:lvl7pPr lvl="6"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7pPr>
            <a:lvl8pPr lvl="7"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8pPr>
            <a:lvl9pPr lvl="8" marR="0" rtl="0" algn="l">
              <a:spcBef>
                <a:spcPts val="0"/>
              </a:spcBef>
              <a:spcAft>
                <a:spcPts val="0"/>
              </a:spcAft>
              <a:buSzPts val="1400"/>
              <a:buNone/>
              <a:defRPr b="0" i="0" sz="1800" u="none" cap="none" strike="noStrike">
                <a:solidFill>
                  <a:schemeClr val="lt1"/>
                </a:solidFill>
                <a:latin typeface="Libre Franklin Medium"/>
                <a:ea typeface="Libre Franklin Medium"/>
                <a:cs typeface="Libre Franklin Medium"/>
                <a:sym typeface="Libre Franklin Medium"/>
              </a:defRPr>
            </a:lvl9pPr>
          </a:lstStyle>
          <a:p/>
        </p:txBody>
      </p:sp>
      <p:sp>
        <p:nvSpPr>
          <p:cNvPr id="14" name="Google Shape;14;p15"/>
          <p:cNvSpPr txBox="1"/>
          <p:nvPr>
            <p:ph idx="12" type="sldNum"/>
          </p:nvPr>
        </p:nvSpPr>
        <p:spPr>
          <a:xfrm>
            <a:off x="10058400" y="6392562"/>
            <a:ext cx="1066800" cy="180976"/>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100" u="none" cap="none" strike="noStrike">
                <a:solidFill>
                  <a:schemeClr val="lt1"/>
                </a:solidFill>
                <a:latin typeface="Libre Franklin Medium"/>
                <a:ea typeface="Libre Franklin Medium"/>
                <a:cs typeface="Libre Franklin Medium"/>
                <a:sym typeface="Libre Franklin Medium"/>
              </a:defRPr>
            </a:lvl1pPr>
            <a:lvl2pPr indent="0" lvl="1" marL="0" marR="0" rtl="0" algn="r">
              <a:spcBef>
                <a:spcPts val="0"/>
              </a:spcBef>
              <a:buNone/>
              <a:defRPr b="0" i="0" sz="1100" u="none" cap="none" strike="noStrike">
                <a:solidFill>
                  <a:schemeClr val="lt1"/>
                </a:solidFill>
                <a:latin typeface="Libre Franklin Medium"/>
                <a:ea typeface="Libre Franklin Medium"/>
                <a:cs typeface="Libre Franklin Medium"/>
                <a:sym typeface="Libre Franklin Medium"/>
              </a:defRPr>
            </a:lvl2pPr>
            <a:lvl3pPr indent="0" lvl="2" marL="0" marR="0" rtl="0" algn="r">
              <a:spcBef>
                <a:spcPts val="0"/>
              </a:spcBef>
              <a:buNone/>
              <a:defRPr b="0" i="0" sz="1100" u="none" cap="none" strike="noStrike">
                <a:solidFill>
                  <a:schemeClr val="lt1"/>
                </a:solidFill>
                <a:latin typeface="Libre Franklin Medium"/>
                <a:ea typeface="Libre Franklin Medium"/>
                <a:cs typeface="Libre Franklin Medium"/>
                <a:sym typeface="Libre Franklin Medium"/>
              </a:defRPr>
            </a:lvl3pPr>
            <a:lvl4pPr indent="0" lvl="3" marL="0" marR="0" rtl="0" algn="r">
              <a:spcBef>
                <a:spcPts val="0"/>
              </a:spcBef>
              <a:buNone/>
              <a:defRPr b="0" i="0" sz="1100" u="none" cap="none" strike="noStrike">
                <a:solidFill>
                  <a:schemeClr val="lt1"/>
                </a:solidFill>
                <a:latin typeface="Libre Franklin Medium"/>
                <a:ea typeface="Libre Franklin Medium"/>
                <a:cs typeface="Libre Franklin Medium"/>
                <a:sym typeface="Libre Franklin Medium"/>
              </a:defRPr>
            </a:lvl4pPr>
            <a:lvl5pPr indent="0" lvl="4" marL="0" marR="0" rtl="0" algn="r">
              <a:spcBef>
                <a:spcPts val="0"/>
              </a:spcBef>
              <a:buNone/>
              <a:defRPr b="0" i="0" sz="1100" u="none" cap="none" strike="noStrike">
                <a:solidFill>
                  <a:schemeClr val="lt1"/>
                </a:solidFill>
                <a:latin typeface="Libre Franklin Medium"/>
                <a:ea typeface="Libre Franklin Medium"/>
                <a:cs typeface="Libre Franklin Medium"/>
                <a:sym typeface="Libre Franklin Medium"/>
              </a:defRPr>
            </a:lvl5pPr>
            <a:lvl6pPr indent="0" lvl="5" marL="0" marR="0" rtl="0" algn="r">
              <a:spcBef>
                <a:spcPts val="0"/>
              </a:spcBef>
              <a:buNone/>
              <a:defRPr b="0" i="0" sz="1100" u="none" cap="none" strike="noStrike">
                <a:solidFill>
                  <a:schemeClr val="lt1"/>
                </a:solidFill>
                <a:latin typeface="Libre Franklin Medium"/>
                <a:ea typeface="Libre Franklin Medium"/>
                <a:cs typeface="Libre Franklin Medium"/>
                <a:sym typeface="Libre Franklin Medium"/>
              </a:defRPr>
            </a:lvl6pPr>
            <a:lvl7pPr indent="0" lvl="6" marL="0" marR="0" rtl="0" algn="r">
              <a:spcBef>
                <a:spcPts val="0"/>
              </a:spcBef>
              <a:buNone/>
              <a:defRPr b="0" i="0" sz="1100" u="none" cap="none" strike="noStrike">
                <a:solidFill>
                  <a:schemeClr val="lt1"/>
                </a:solidFill>
                <a:latin typeface="Libre Franklin Medium"/>
                <a:ea typeface="Libre Franklin Medium"/>
                <a:cs typeface="Libre Franklin Medium"/>
                <a:sym typeface="Libre Franklin Medium"/>
              </a:defRPr>
            </a:lvl7pPr>
            <a:lvl8pPr indent="0" lvl="7" marL="0" marR="0" rtl="0" algn="r">
              <a:spcBef>
                <a:spcPts val="0"/>
              </a:spcBef>
              <a:buNone/>
              <a:defRPr b="0" i="0" sz="1100" u="none" cap="none" strike="noStrike">
                <a:solidFill>
                  <a:schemeClr val="lt1"/>
                </a:solidFill>
                <a:latin typeface="Libre Franklin Medium"/>
                <a:ea typeface="Libre Franklin Medium"/>
                <a:cs typeface="Libre Franklin Medium"/>
                <a:sym typeface="Libre Franklin Medium"/>
              </a:defRPr>
            </a:lvl8pPr>
            <a:lvl9pPr indent="0" lvl="8" marL="0" marR="0" rtl="0" algn="r">
              <a:spcBef>
                <a:spcPts val="0"/>
              </a:spcBef>
              <a:buNone/>
              <a:defRPr b="0" i="0" sz="1100" u="none" cap="none" strike="noStrike">
                <a:solidFill>
                  <a:schemeClr val="lt1"/>
                </a:solidFill>
                <a:latin typeface="Libre Franklin Medium"/>
                <a:ea typeface="Libre Franklin Medium"/>
                <a:cs typeface="Libre Franklin Medium"/>
                <a:sym typeface="Libre Franklin Medium"/>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3840">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
          <p:cNvSpPr txBox="1"/>
          <p:nvPr>
            <p:ph idx="1" type="subTitle"/>
          </p:nvPr>
        </p:nvSpPr>
        <p:spPr>
          <a:xfrm>
            <a:off x="6447274" y="3662263"/>
            <a:ext cx="4669160" cy="9144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5C09F"/>
              </a:buClr>
              <a:buSzPts val="2400"/>
              <a:buNone/>
            </a:pPr>
            <a:r>
              <a:rPr lang="en-US"/>
              <a:t>Analyzing Factors Influencing Student Retention</a:t>
            </a:r>
            <a:endParaRPr/>
          </a:p>
        </p:txBody>
      </p:sp>
      <p:pic>
        <p:nvPicPr>
          <p:cNvPr id="82" name="Google Shape;82;p1"/>
          <p:cNvPicPr preferRelativeResize="0"/>
          <p:nvPr/>
        </p:nvPicPr>
        <p:blipFill rotWithShape="1">
          <a:blip r:embed="rId3">
            <a:alphaModFix/>
          </a:blip>
          <a:srcRect b="0" l="0" r="0" t="0"/>
          <a:stretch/>
        </p:blipFill>
        <p:spPr>
          <a:xfrm>
            <a:off x="-1" y="0"/>
            <a:ext cx="6312025" cy="6857999"/>
          </a:xfrm>
          <a:prstGeom prst="rect">
            <a:avLst/>
          </a:prstGeom>
          <a:noFill/>
          <a:ln>
            <a:noFill/>
          </a:ln>
        </p:spPr>
      </p:pic>
      <p:sp>
        <p:nvSpPr>
          <p:cNvPr id="83" name="Google Shape;83;p1"/>
          <p:cNvSpPr txBox="1"/>
          <p:nvPr/>
        </p:nvSpPr>
        <p:spPr>
          <a:xfrm>
            <a:off x="6438778" y="4661248"/>
            <a:ext cx="6048672"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cap="none" strike="noStrike">
                <a:solidFill>
                  <a:srgbClr val="F5C09F"/>
                </a:solidFill>
                <a:latin typeface="Libre Franklin Medium"/>
                <a:ea typeface="Libre Franklin Medium"/>
                <a:cs typeface="Libre Franklin Medium"/>
                <a:sym typeface="Libre Franklin Medium"/>
              </a:rPr>
              <a:t>By: Umeokafor Chidiebere AgathaMary</a:t>
            </a:r>
            <a:endParaRPr sz="2400">
              <a:solidFill>
                <a:srgbClr val="F5C09F"/>
              </a:solidFill>
              <a:latin typeface="Libre Franklin Medium"/>
              <a:ea typeface="Libre Franklin Medium"/>
              <a:cs typeface="Libre Franklin Medium"/>
              <a:sym typeface="Libre Franklin Medium"/>
            </a:endParaRPr>
          </a:p>
          <a:p>
            <a:pPr indent="0" lvl="0" marL="0" marR="0" rtl="0" algn="l">
              <a:spcBef>
                <a:spcPts val="0"/>
              </a:spcBef>
              <a:spcAft>
                <a:spcPts val="0"/>
              </a:spcAft>
              <a:buNone/>
            </a:pPr>
            <a:r>
              <a:rPr lang="en-US" sz="2400">
                <a:solidFill>
                  <a:srgbClr val="F5C09F"/>
                </a:solidFill>
                <a:latin typeface="Libre Franklin Medium"/>
                <a:ea typeface="Libre Franklin Medium"/>
                <a:cs typeface="Libre Franklin Medium"/>
                <a:sym typeface="Libre Franklin Medium"/>
              </a:rPr>
              <a:t>Date: October 2024</a:t>
            </a:r>
            <a:endParaRPr sz="2400">
              <a:solidFill>
                <a:srgbClr val="F5C09F"/>
              </a:solidFill>
              <a:latin typeface="Libre Franklin Medium"/>
              <a:ea typeface="Libre Franklin Medium"/>
              <a:cs typeface="Libre Franklin Medium"/>
              <a:sym typeface="Libre Franklin Medium"/>
            </a:endParaRPr>
          </a:p>
        </p:txBody>
      </p:sp>
      <p:sp>
        <p:nvSpPr>
          <p:cNvPr id="84" name="Google Shape;84;p1"/>
          <p:cNvSpPr txBox="1"/>
          <p:nvPr/>
        </p:nvSpPr>
        <p:spPr>
          <a:xfrm>
            <a:off x="6312024" y="314494"/>
            <a:ext cx="5860806" cy="30469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800">
                <a:solidFill>
                  <a:schemeClr val="lt1"/>
                </a:solidFill>
                <a:latin typeface="Impact"/>
                <a:ea typeface="Impact"/>
                <a:cs typeface="Impact"/>
                <a:sym typeface="Impact"/>
              </a:rPr>
              <a:t>Understanding Student Dropout Risks: A Data Science Approach</a:t>
            </a:r>
            <a:endParaRPr sz="4800">
              <a:solidFill>
                <a:schemeClr val="lt1"/>
              </a:solidFill>
              <a:latin typeface="Impact"/>
              <a:ea typeface="Impact"/>
              <a:cs typeface="Impact"/>
              <a:sym typeface="Impact"/>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10"/>
          <p:cNvPicPr preferRelativeResize="0"/>
          <p:nvPr/>
        </p:nvPicPr>
        <p:blipFill rotWithShape="1">
          <a:blip r:embed="rId3">
            <a:alphaModFix/>
          </a:blip>
          <a:srcRect b="0" l="0" r="0" t="0"/>
          <a:stretch/>
        </p:blipFill>
        <p:spPr>
          <a:xfrm>
            <a:off x="242887" y="1214437"/>
            <a:ext cx="11706225" cy="4429125"/>
          </a:xfrm>
          <a:prstGeom prst="rect">
            <a:avLst/>
          </a:prstGeom>
          <a:noFill/>
          <a:ln>
            <a:noFill/>
          </a:ln>
        </p:spPr>
      </p:pic>
      <p:sp>
        <p:nvSpPr>
          <p:cNvPr id="142" name="Google Shape;142;p10"/>
          <p:cNvSpPr/>
          <p:nvPr/>
        </p:nvSpPr>
        <p:spPr>
          <a:xfrm>
            <a:off x="3590089" y="3244334"/>
            <a:ext cx="501182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Libre Franklin Medium"/>
                <a:ea typeface="Libre Franklin Medium"/>
                <a:cs typeface="Libre Franklin Medium"/>
                <a:sym typeface="Libre Franklin Medium"/>
              </a:rPr>
              <a:t>The diagram shows the most important features </a:t>
            </a:r>
            <a:endParaRPr sz="1800">
              <a:solidFill>
                <a:schemeClr val="lt1"/>
              </a:solidFill>
              <a:latin typeface="Libre Franklin Medium"/>
              <a:ea typeface="Libre Franklin Medium"/>
              <a:cs typeface="Libre Franklin Medium"/>
              <a:sym typeface="Libre Franklin Medium"/>
            </a:endParaRPr>
          </a:p>
        </p:txBody>
      </p:sp>
      <p:sp>
        <p:nvSpPr>
          <p:cNvPr id="143" name="Google Shape;143;p10"/>
          <p:cNvSpPr txBox="1"/>
          <p:nvPr/>
        </p:nvSpPr>
        <p:spPr>
          <a:xfrm>
            <a:off x="242887" y="188640"/>
            <a:ext cx="4556969" cy="93610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Libre Franklin Medium"/>
                <a:ea typeface="Libre Franklin Medium"/>
                <a:cs typeface="Libre Franklin Medium"/>
                <a:sym typeface="Libre Franklin Medium"/>
              </a:rPr>
              <a:t>The diagram shows the most important features </a:t>
            </a:r>
            <a:endParaRPr sz="1800">
              <a:solidFill>
                <a:schemeClr val="lt1"/>
              </a:solidFill>
              <a:latin typeface="Libre Franklin Medium"/>
              <a:ea typeface="Libre Franklin Medium"/>
              <a:cs typeface="Libre Franklin Medium"/>
              <a:sym typeface="Libre Franklin Medium"/>
            </a:endParaRPr>
          </a:p>
          <a:p>
            <a:pPr indent="0" lvl="0" marL="0" marR="0" rtl="0" algn="l">
              <a:spcBef>
                <a:spcPts val="0"/>
              </a:spcBef>
              <a:spcAft>
                <a:spcPts val="0"/>
              </a:spcAft>
              <a:buNone/>
            </a:pPr>
            <a:r>
              <a:t/>
            </a:r>
            <a:endParaRPr sz="18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11"/>
          <p:cNvPicPr preferRelativeResize="0"/>
          <p:nvPr/>
        </p:nvPicPr>
        <p:blipFill rotWithShape="1">
          <a:blip r:embed="rId3">
            <a:alphaModFix/>
          </a:blip>
          <a:srcRect b="0" l="0" r="0" t="0"/>
          <a:stretch/>
        </p:blipFill>
        <p:spPr>
          <a:xfrm>
            <a:off x="142875" y="1776412"/>
            <a:ext cx="11906250" cy="3305175"/>
          </a:xfrm>
          <a:prstGeom prst="rect">
            <a:avLst/>
          </a:prstGeom>
          <a:noFill/>
          <a:ln>
            <a:noFill/>
          </a:ln>
        </p:spPr>
      </p:pic>
      <p:sp>
        <p:nvSpPr>
          <p:cNvPr id="149" name="Google Shape;149;p11"/>
          <p:cNvSpPr txBox="1"/>
          <p:nvPr/>
        </p:nvSpPr>
        <p:spPr>
          <a:xfrm>
            <a:off x="479376" y="404664"/>
            <a:ext cx="4896544"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Libre Franklin Medium"/>
                <a:ea typeface="Libre Franklin Medium"/>
                <a:cs typeface="Libre Franklin Medium"/>
                <a:sym typeface="Libre Franklin Medium"/>
              </a:rPr>
              <a:t>The diagram shows the most important features </a:t>
            </a:r>
            <a:endParaRPr sz="1800">
              <a:solidFill>
                <a:schemeClr val="lt1"/>
              </a:solidFill>
              <a:latin typeface="Libre Franklin Medium"/>
              <a:ea typeface="Libre Franklin Medium"/>
              <a:cs typeface="Libre Franklin Medium"/>
              <a:sym typeface="Libre Franklin Medium"/>
            </a:endParaRPr>
          </a:p>
          <a:p>
            <a:pPr indent="0" lvl="0" marL="0" marR="0" rtl="0" algn="l">
              <a:spcBef>
                <a:spcPts val="0"/>
              </a:spcBef>
              <a:spcAft>
                <a:spcPts val="0"/>
              </a:spcAft>
              <a:buNone/>
            </a:pPr>
            <a:r>
              <a:t/>
            </a:r>
            <a:endParaRPr sz="18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12"/>
          <p:cNvPicPr preferRelativeResize="0"/>
          <p:nvPr/>
        </p:nvPicPr>
        <p:blipFill rotWithShape="1">
          <a:blip r:embed="rId3">
            <a:alphaModFix/>
          </a:blip>
          <a:srcRect b="0" l="0" r="0" t="0"/>
          <a:stretch/>
        </p:blipFill>
        <p:spPr>
          <a:xfrm>
            <a:off x="0" y="0"/>
            <a:ext cx="4829175" cy="35814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3"/>
          <p:cNvSpPr txBox="1"/>
          <p:nvPr>
            <p:ph type="title"/>
          </p:nvPr>
        </p:nvSpPr>
        <p:spPr>
          <a:xfrm>
            <a:off x="1066800" y="304800"/>
            <a:ext cx="100584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Impact"/>
              <a:buNone/>
            </a:pPr>
            <a:r>
              <a:rPr lang="en-US"/>
              <a:t>Conclusions</a:t>
            </a:r>
            <a:endParaRPr/>
          </a:p>
        </p:txBody>
      </p:sp>
      <p:sp>
        <p:nvSpPr>
          <p:cNvPr id="160" name="Google Shape;160;p13"/>
          <p:cNvSpPr txBox="1"/>
          <p:nvPr/>
        </p:nvSpPr>
        <p:spPr>
          <a:xfrm>
            <a:off x="0" y="1556792"/>
            <a:ext cx="12504712" cy="3139321"/>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chemeClr val="lt1"/>
              </a:buClr>
              <a:buSzPts val="1800"/>
              <a:buFont typeface="Arial"/>
              <a:buChar char="•"/>
            </a:pPr>
            <a:r>
              <a:rPr lang="en-US" sz="1800">
                <a:solidFill>
                  <a:schemeClr val="lt1"/>
                </a:solidFill>
                <a:latin typeface="Libre Franklin Medium"/>
                <a:ea typeface="Libre Franklin Medium"/>
                <a:cs typeface="Libre Franklin Medium"/>
                <a:sym typeface="Libre Franklin Medium"/>
              </a:rPr>
              <a:t>The Project aimed to identify students at risk of dropping out </a:t>
            </a:r>
            <a:endParaRPr sz="1800">
              <a:solidFill>
                <a:schemeClr val="lt1"/>
              </a:solidFill>
              <a:latin typeface="Libre Franklin Medium"/>
              <a:ea typeface="Libre Franklin Medium"/>
              <a:cs typeface="Libre Franklin Medium"/>
              <a:sym typeface="Libre Franklin Medium"/>
            </a:endParaRPr>
          </a:p>
          <a:p>
            <a:pPr indent="-285750" lvl="0" marL="285750" marR="0" rtl="0" algn="l">
              <a:lnSpc>
                <a:spcPct val="150000"/>
              </a:lnSpc>
              <a:spcBef>
                <a:spcPts val="0"/>
              </a:spcBef>
              <a:spcAft>
                <a:spcPts val="0"/>
              </a:spcAft>
              <a:buClr>
                <a:schemeClr val="lt1"/>
              </a:buClr>
              <a:buSzPts val="1800"/>
              <a:buFont typeface="Arial"/>
              <a:buChar char="•"/>
            </a:pPr>
            <a:r>
              <a:rPr lang="en-US" sz="1800">
                <a:solidFill>
                  <a:schemeClr val="lt1"/>
                </a:solidFill>
                <a:latin typeface="Libre Franklin Medium"/>
                <a:ea typeface="Libre Franklin Medium"/>
                <a:cs typeface="Libre Franklin Medium"/>
                <a:sym typeface="Libre Franklin Medium"/>
              </a:rPr>
              <a:t>Various machine learning classifiers were used to tackle the binary classification task of dropout prediction. Of the models trained, the deep learning mode had the highest impact on performance for the task of dropout prediction. </a:t>
            </a:r>
            <a:endParaRPr sz="1800">
              <a:solidFill>
                <a:schemeClr val="lt1"/>
              </a:solidFill>
              <a:latin typeface="Libre Franklin Medium"/>
              <a:ea typeface="Libre Franklin Medium"/>
              <a:cs typeface="Libre Franklin Medium"/>
              <a:sym typeface="Libre Franklin Medium"/>
            </a:endParaRPr>
          </a:p>
          <a:p>
            <a:pPr indent="-285750" lvl="0" marL="285750" marR="0" rtl="0" algn="l">
              <a:lnSpc>
                <a:spcPct val="150000"/>
              </a:lnSpc>
              <a:spcBef>
                <a:spcPts val="0"/>
              </a:spcBef>
              <a:spcAft>
                <a:spcPts val="0"/>
              </a:spcAft>
              <a:buClr>
                <a:schemeClr val="lt1"/>
              </a:buClr>
              <a:buSzPts val="1800"/>
              <a:buFont typeface="Arial"/>
              <a:buChar char="•"/>
            </a:pPr>
            <a:r>
              <a:rPr lang="en-US" sz="1800">
                <a:solidFill>
                  <a:schemeClr val="lt1"/>
                </a:solidFill>
                <a:latin typeface="Libre Franklin Medium"/>
                <a:ea typeface="Libre Franklin Medium"/>
                <a:cs typeface="Libre Franklin Medium"/>
                <a:sym typeface="Libre Franklin Medium"/>
              </a:rPr>
              <a:t>Understanding the factors leading to student dropouts is essential for developing effective strategies to retain students."</a:t>
            </a:r>
            <a:endParaRPr sz="1800">
              <a:solidFill>
                <a:schemeClr val="lt1"/>
              </a:solidFill>
              <a:latin typeface="Libre Franklin Medium"/>
              <a:ea typeface="Libre Franklin Medium"/>
              <a:cs typeface="Libre Franklin Medium"/>
              <a:sym typeface="Libre Franklin Medium"/>
            </a:endParaRPr>
          </a:p>
          <a:p>
            <a:pPr indent="-285750" lvl="0" marL="285750" marR="0" rtl="0" algn="l">
              <a:lnSpc>
                <a:spcPct val="150000"/>
              </a:lnSpc>
              <a:spcBef>
                <a:spcPts val="0"/>
              </a:spcBef>
              <a:spcAft>
                <a:spcPts val="0"/>
              </a:spcAft>
              <a:buClr>
                <a:schemeClr val="lt1"/>
              </a:buClr>
              <a:buSzPts val="1800"/>
              <a:buFont typeface="Arial"/>
              <a:buChar char="•"/>
            </a:pPr>
            <a:r>
              <a:rPr lang="en-US" sz="1800">
                <a:solidFill>
                  <a:schemeClr val="lt1"/>
                </a:solidFill>
                <a:latin typeface="Libre Franklin Medium"/>
                <a:ea typeface="Libre Franklin Medium"/>
                <a:cs typeface="Libre Franklin Medium"/>
                <a:sym typeface="Libre Franklin Medium"/>
              </a:rPr>
              <a:t>By leveraging data-driven insights, schools can implement targeted interventions that support students and improve graduation rates."</a:t>
            </a:r>
            <a:endParaRPr sz="1800">
              <a:solidFill>
                <a:schemeClr val="lt1"/>
              </a:solidFill>
              <a:latin typeface="Libre Franklin Medium"/>
              <a:ea typeface="Libre Franklin Medium"/>
              <a:cs typeface="Libre Franklin Medium"/>
              <a:sym typeface="Libre Franklin Medium"/>
            </a:endParaRPr>
          </a:p>
          <a:p>
            <a:pPr indent="0" lvl="0" marL="0" marR="0" rtl="0" algn="l">
              <a:spcBef>
                <a:spcPts val="0"/>
              </a:spcBef>
              <a:spcAft>
                <a:spcPts val="0"/>
              </a:spcAft>
              <a:buNone/>
            </a:pPr>
            <a:br>
              <a:rPr lang="en-US" sz="1800">
                <a:solidFill>
                  <a:schemeClr val="lt1"/>
                </a:solidFill>
                <a:latin typeface="Libre Franklin Medium"/>
                <a:ea typeface="Libre Franklin Medium"/>
                <a:cs typeface="Libre Franklin Medium"/>
                <a:sym typeface="Libre Franklin Medium"/>
              </a:rPr>
            </a:br>
            <a:endParaRPr sz="18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4"/>
          <p:cNvSpPr txBox="1"/>
          <p:nvPr/>
        </p:nvSpPr>
        <p:spPr>
          <a:xfrm>
            <a:off x="2567608" y="1700808"/>
            <a:ext cx="5544616" cy="212365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6600">
              <a:solidFill>
                <a:schemeClr val="lt1"/>
              </a:solidFill>
              <a:latin typeface="Libre Franklin Medium"/>
              <a:ea typeface="Libre Franklin Medium"/>
              <a:cs typeface="Libre Franklin Medium"/>
              <a:sym typeface="Libre Franklin Medium"/>
            </a:endParaRPr>
          </a:p>
          <a:p>
            <a:pPr indent="0" lvl="0" marL="0" marR="0" rtl="0" algn="l">
              <a:spcBef>
                <a:spcPts val="0"/>
              </a:spcBef>
              <a:spcAft>
                <a:spcPts val="0"/>
              </a:spcAft>
              <a:buNone/>
            </a:pPr>
            <a:r>
              <a:rPr b="1" lang="en-US" sz="6600">
                <a:solidFill>
                  <a:schemeClr val="lt1"/>
                </a:solidFill>
                <a:latin typeface="Libre Franklin Medium"/>
                <a:ea typeface="Libre Franklin Medium"/>
                <a:cs typeface="Libre Franklin Medium"/>
                <a:sym typeface="Libre Franklin Medium"/>
              </a:rPr>
              <a:t>     </a:t>
            </a:r>
            <a:endParaRPr b="1" sz="6600">
              <a:solidFill>
                <a:schemeClr val="lt1"/>
              </a:solidFill>
              <a:latin typeface="Impact"/>
              <a:ea typeface="Impact"/>
              <a:cs typeface="Impact"/>
              <a:sym typeface="Impact"/>
            </a:endParaRPr>
          </a:p>
        </p:txBody>
      </p:sp>
      <p:pic>
        <p:nvPicPr>
          <p:cNvPr id="166" name="Google Shape;166;p14"/>
          <p:cNvPicPr preferRelativeResize="0"/>
          <p:nvPr/>
        </p:nvPicPr>
        <p:blipFill rotWithShape="1">
          <a:blip r:embed="rId3">
            <a:alphaModFix/>
          </a:blip>
          <a:srcRect b="0" l="0" r="0" t="0"/>
          <a:stretch/>
        </p:blipFill>
        <p:spPr>
          <a:xfrm>
            <a:off x="0" y="0"/>
            <a:ext cx="12191999" cy="6858000"/>
          </a:xfrm>
          <a:prstGeom prst="rect">
            <a:avLst/>
          </a:prstGeom>
          <a:noFill/>
          <a:ln>
            <a:noFill/>
          </a:ln>
        </p:spPr>
      </p:pic>
      <p:sp>
        <p:nvSpPr>
          <p:cNvPr id="167" name="Google Shape;167;p14"/>
          <p:cNvSpPr txBox="1"/>
          <p:nvPr/>
        </p:nvSpPr>
        <p:spPr>
          <a:xfrm>
            <a:off x="3647728" y="3212976"/>
            <a:ext cx="5400600" cy="270843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8000">
                <a:solidFill>
                  <a:schemeClr val="lt1"/>
                </a:solidFill>
                <a:latin typeface="Libre Franklin Medium"/>
                <a:ea typeface="Libre Franklin Medium"/>
                <a:cs typeface="Libre Franklin Medium"/>
                <a:sym typeface="Libre Franklin Medium"/>
              </a:rPr>
              <a:t>THANK YOU</a:t>
            </a:r>
            <a:endParaRPr/>
          </a:p>
          <a:p>
            <a:pPr indent="0" lvl="0" marL="0" marR="0" rtl="0" algn="l">
              <a:spcBef>
                <a:spcPts val="0"/>
              </a:spcBef>
              <a:spcAft>
                <a:spcPts val="0"/>
              </a:spcAft>
              <a:buNone/>
            </a:pPr>
            <a:r>
              <a:t/>
            </a:r>
            <a:endParaRPr b="1" sz="2400">
              <a:solidFill>
                <a:schemeClr val="lt1"/>
              </a:solidFill>
              <a:latin typeface="Libre Franklin Medium"/>
              <a:ea typeface="Libre Franklin Medium"/>
              <a:cs typeface="Libre Franklin Medium"/>
              <a:sym typeface="Libre Franklin Medium"/>
            </a:endParaRPr>
          </a:p>
          <a:p>
            <a:pPr indent="0" lvl="0" marL="0" marR="0" rtl="0" algn="l">
              <a:spcBef>
                <a:spcPts val="0"/>
              </a:spcBef>
              <a:spcAft>
                <a:spcPts val="0"/>
              </a:spcAft>
              <a:buNone/>
            </a:pPr>
            <a:r>
              <a:rPr b="1" lang="en-US" sz="2400">
                <a:solidFill>
                  <a:schemeClr val="lt1"/>
                </a:solidFill>
                <a:latin typeface="Libre Franklin Medium"/>
                <a:ea typeface="Libre Franklin Medium"/>
                <a:cs typeface="Libre Franklin Medium"/>
                <a:sym typeface="Libre Franklin Medium"/>
              </a:rPr>
              <a:t>I’d love to hear your thoughts and answer any questions you may have."</a:t>
            </a:r>
            <a:endParaRPr b="1" sz="2400">
              <a:solidFill>
                <a:schemeClr val="lt1"/>
              </a:solidFill>
              <a:latin typeface="Libre Franklin Medium"/>
              <a:ea typeface="Libre Franklin Medium"/>
              <a:cs typeface="Libre Franklin Medium"/>
              <a:sym typeface="Libre Franklin Medium"/>
            </a:endParaRPr>
          </a:p>
          <a:p>
            <a:pPr indent="0" lvl="0" marL="0" marR="0" rtl="0" algn="l">
              <a:spcBef>
                <a:spcPts val="0"/>
              </a:spcBef>
              <a:spcAft>
                <a:spcPts val="0"/>
              </a:spcAft>
              <a:buNone/>
            </a:pPr>
            <a:r>
              <a:t/>
            </a:r>
            <a:endParaRPr sz="18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2"/>
          <p:cNvSpPr txBox="1"/>
          <p:nvPr>
            <p:ph type="title"/>
          </p:nvPr>
        </p:nvSpPr>
        <p:spPr>
          <a:xfrm>
            <a:off x="7239000" y="0"/>
            <a:ext cx="4953000" cy="674136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00B0F0"/>
              </a:buClr>
              <a:buSzPts val="2800"/>
              <a:buFont typeface="Arial"/>
              <a:buNone/>
            </a:pPr>
            <a:br>
              <a:rPr lang="en-US" sz="2800">
                <a:solidFill>
                  <a:srgbClr val="00B0F0"/>
                </a:solidFill>
                <a:latin typeface="Arial"/>
                <a:ea typeface="Arial"/>
                <a:cs typeface="Arial"/>
                <a:sym typeface="Arial"/>
              </a:rPr>
            </a:br>
            <a:br>
              <a:rPr lang="en-US" sz="2800">
                <a:solidFill>
                  <a:srgbClr val="00B0F0"/>
                </a:solidFill>
                <a:latin typeface="Arial"/>
                <a:ea typeface="Arial"/>
                <a:cs typeface="Arial"/>
                <a:sym typeface="Arial"/>
              </a:rPr>
            </a:br>
            <a:br>
              <a:rPr lang="en-US" sz="2800">
                <a:solidFill>
                  <a:srgbClr val="00B0F0"/>
                </a:solidFill>
                <a:latin typeface="Arial"/>
                <a:ea typeface="Arial"/>
                <a:cs typeface="Arial"/>
                <a:sym typeface="Arial"/>
              </a:rPr>
            </a:br>
            <a:br>
              <a:rPr lang="en-US" sz="2800">
                <a:solidFill>
                  <a:srgbClr val="00B0F0"/>
                </a:solidFill>
                <a:latin typeface="Arial"/>
                <a:ea typeface="Arial"/>
                <a:cs typeface="Arial"/>
                <a:sym typeface="Arial"/>
              </a:rPr>
            </a:br>
            <a:br>
              <a:rPr lang="en-US" sz="2800">
                <a:solidFill>
                  <a:srgbClr val="00B0F0"/>
                </a:solidFill>
                <a:latin typeface="Arial"/>
                <a:ea typeface="Arial"/>
                <a:cs typeface="Arial"/>
                <a:sym typeface="Arial"/>
              </a:rPr>
            </a:br>
            <a:br>
              <a:rPr lang="en-US" sz="2800">
                <a:solidFill>
                  <a:srgbClr val="00B0F0"/>
                </a:solidFill>
                <a:latin typeface="Arial"/>
                <a:ea typeface="Arial"/>
                <a:cs typeface="Arial"/>
                <a:sym typeface="Arial"/>
              </a:rPr>
            </a:br>
            <a:endParaRPr sz="2800">
              <a:solidFill>
                <a:srgbClr val="00B0F0"/>
              </a:solidFill>
              <a:latin typeface="Arial"/>
              <a:ea typeface="Arial"/>
              <a:cs typeface="Arial"/>
              <a:sym typeface="Arial"/>
            </a:endParaRPr>
          </a:p>
        </p:txBody>
      </p:sp>
      <p:sp>
        <p:nvSpPr>
          <p:cNvPr id="90" name="Google Shape;90;p2"/>
          <p:cNvSpPr txBox="1"/>
          <p:nvPr/>
        </p:nvSpPr>
        <p:spPr>
          <a:xfrm>
            <a:off x="6168008" y="485964"/>
            <a:ext cx="5993851" cy="470898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lt1"/>
                </a:solidFill>
                <a:latin typeface="Libre Franklin Medium"/>
                <a:ea typeface="Libre Franklin Medium"/>
                <a:cs typeface="Libre Franklin Medium"/>
                <a:sym typeface="Libre Franklin Medium"/>
              </a:rPr>
              <a:t>Overview</a:t>
            </a:r>
            <a:endParaRPr sz="2000">
              <a:solidFill>
                <a:schemeClr val="lt1"/>
              </a:solidFill>
              <a:latin typeface="Libre Franklin Medium"/>
              <a:ea typeface="Libre Franklin Medium"/>
              <a:cs typeface="Libre Franklin Medium"/>
              <a:sym typeface="Libre Franklin Medium"/>
            </a:endParaRPr>
          </a:p>
          <a:p>
            <a:pPr indent="0" lvl="0" marL="0" marR="0" rtl="0" algn="l">
              <a:spcBef>
                <a:spcPts val="0"/>
              </a:spcBef>
              <a:spcAft>
                <a:spcPts val="0"/>
              </a:spcAft>
              <a:buNone/>
            </a:pPr>
            <a:r>
              <a:t/>
            </a:r>
            <a:endParaRPr sz="2000">
              <a:solidFill>
                <a:schemeClr val="lt1"/>
              </a:solidFill>
              <a:latin typeface="Libre Franklin Medium"/>
              <a:ea typeface="Libre Franklin Medium"/>
              <a:cs typeface="Libre Franklin Medium"/>
              <a:sym typeface="Libre Franklin Medium"/>
            </a:endParaRPr>
          </a:p>
          <a:p>
            <a:pPr indent="0" lvl="0" marL="0" marR="0" rtl="0" algn="l">
              <a:spcBef>
                <a:spcPts val="0"/>
              </a:spcBef>
              <a:spcAft>
                <a:spcPts val="0"/>
              </a:spcAft>
              <a:buNone/>
            </a:pPr>
            <a:r>
              <a:rPr lang="en-US" sz="2000">
                <a:solidFill>
                  <a:schemeClr val="lt1"/>
                </a:solidFill>
                <a:latin typeface="Libre Franklin Medium"/>
                <a:ea typeface="Libre Franklin Medium"/>
                <a:cs typeface="Libre Franklin Medium"/>
                <a:sym typeface="Libre Franklin Medium"/>
              </a:rPr>
              <a:t>Student dropout rates have significant implications for individuals and society. </a:t>
            </a:r>
            <a:endParaRPr/>
          </a:p>
          <a:p>
            <a:pPr indent="0" lvl="0" marL="0" marR="0" rtl="0" algn="l">
              <a:spcBef>
                <a:spcPts val="0"/>
              </a:spcBef>
              <a:spcAft>
                <a:spcPts val="0"/>
              </a:spcAft>
              <a:buNone/>
            </a:pPr>
            <a:r>
              <a:t/>
            </a:r>
            <a:endParaRPr sz="2000">
              <a:solidFill>
                <a:schemeClr val="lt1"/>
              </a:solidFill>
              <a:latin typeface="Libre Franklin Medium"/>
              <a:ea typeface="Libre Franklin Medium"/>
              <a:cs typeface="Libre Franklin Medium"/>
              <a:sym typeface="Libre Franklin Medium"/>
            </a:endParaRPr>
          </a:p>
          <a:p>
            <a:pPr indent="-342900" lvl="0" marL="342900" marR="0" rtl="0" algn="l">
              <a:spcBef>
                <a:spcPts val="0"/>
              </a:spcBef>
              <a:spcAft>
                <a:spcPts val="0"/>
              </a:spcAft>
              <a:buClr>
                <a:schemeClr val="lt1"/>
              </a:buClr>
              <a:buSzPts val="2000"/>
              <a:buFont typeface="Arial"/>
              <a:buChar char="•"/>
            </a:pPr>
            <a:r>
              <a:rPr lang="en-US" sz="2000">
                <a:solidFill>
                  <a:schemeClr val="lt1"/>
                </a:solidFill>
                <a:latin typeface="Libre Franklin Medium"/>
                <a:ea typeface="Libre Franklin Medium"/>
                <a:cs typeface="Libre Franklin Medium"/>
                <a:sym typeface="Libre Franklin Medium"/>
              </a:rPr>
              <a:t>Student dropout rates have significant implications for individuals and society. Understanding the underlying factors can help educators and policymakers create effective interventions.</a:t>
            </a:r>
            <a:endParaRPr/>
          </a:p>
          <a:p>
            <a:pPr indent="-215900" lvl="0" marL="342900" marR="0" rtl="0" algn="l">
              <a:spcBef>
                <a:spcPts val="0"/>
              </a:spcBef>
              <a:spcAft>
                <a:spcPts val="0"/>
              </a:spcAft>
              <a:buClr>
                <a:schemeClr val="lt1"/>
              </a:buClr>
              <a:buSzPts val="2000"/>
              <a:buFont typeface="Arial"/>
              <a:buNone/>
            </a:pPr>
            <a:r>
              <a:t/>
            </a:r>
            <a:endParaRPr sz="2000">
              <a:solidFill>
                <a:schemeClr val="lt1"/>
              </a:solidFill>
              <a:latin typeface="Libre Franklin Medium"/>
              <a:ea typeface="Libre Franklin Medium"/>
              <a:cs typeface="Libre Franklin Medium"/>
              <a:sym typeface="Libre Franklin Medium"/>
            </a:endParaRPr>
          </a:p>
          <a:p>
            <a:pPr indent="-342900" lvl="0" marL="342900" marR="0" rtl="0" algn="l">
              <a:spcBef>
                <a:spcPts val="0"/>
              </a:spcBef>
              <a:spcAft>
                <a:spcPts val="0"/>
              </a:spcAft>
              <a:buClr>
                <a:schemeClr val="lt1"/>
              </a:buClr>
              <a:buSzPts val="2000"/>
              <a:buFont typeface="Arial"/>
              <a:buChar char="•"/>
            </a:pPr>
            <a:r>
              <a:rPr lang="en-US" sz="2000">
                <a:solidFill>
                  <a:schemeClr val="lt1"/>
                </a:solidFill>
                <a:latin typeface="Libre Franklin Medium"/>
                <a:ea typeface="Libre Franklin Medium"/>
                <a:cs typeface="Libre Franklin Medium"/>
                <a:sym typeface="Libre Franklin Medium"/>
              </a:rPr>
              <a:t>In this presentation, we’ll explore the data-driven insights into why students leave school before graduation.</a:t>
            </a:r>
            <a:endParaRPr sz="2000">
              <a:solidFill>
                <a:schemeClr val="lt1"/>
              </a:solidFill>
              <a:latin typeface="Libre Franklin Medium"/>
              <a:ea typeface="Libre Franklin Medium"/>
              <a:cs typeface="Libre Franklin Medium"/>
              <a:sym typeface="Libre Franklin Medium"/>
            </a:endParaRPr>
          </a:p>
        </p:txBody>
      </p:sp>
      <p:pic>
        <p:nvPicPr>
          <p:cNvPr id="91" name="Google Shape;91;p2"/>
          <p:cNvPicPr preferRelativeResize="0"/>
          <p:nvPr>
            <p:ph idx="2" type="pic"/>
          </p:nvPr>
        </p:nvPicPr>
        <p:blipFill rotWithShape="1">
          <a:blip r:embed="rId3">
            <a:alphaModFix/>
          </a:blip>
          <a:srcRect b="14379" l="0" r="0" t="14378"/>
          <a:stretch/>
        </p:blipFill>
        <p:spPr>
          <a:xfrm>
            <a:off x="-45772" y="0"/>
            <a:ext cx="6213780" cy="6974632"/>
          </a:xfrm>
          <a:prstGeom prst="rect">
            <a:avLst/>
          </a:prstGeom>
          <a:solidFill>
            <a:schemeClr val="dk1"/>
          </a:solid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3"/>
          <p:cNvSpPr txBox="1"/>
          <p:nvPr>
            <p:ph type="title"/>
          </p:nvPr>
        </p:nvSpPr>
        <p:spPr>
          <a:xfrm>
            <a:off x="1066800" y="304800"/>
            <a:ext cx="100584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Impact"/>
              <a:buNone/>
            </a:pPr>
            <a:r>
              <a:rPr lang="en-US"/>
              <a:t>Objectives</a:t>
            </a:r>
            <a:endParaRPr/>
          </a:p>
        </p:txBody>
      </p:sp>
      <p:sp>
        <p:nvSpPr>
          <p:cNvPr id="97" name="Google Shape;97;p3"/>
          <p:cNvSpPr txBox="1"/>
          <p:nvPr>
            <p:ph idx="1" type="body"/>
          </p:nvPr>
        </p:nvSpPr>
        <p:spPr>
          <a:xfrm>
            <a:off x="1066800" y="1676400"/>
            <a:ext cx="10058400" cy="43434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400"/>
              <a:buChar char="•"/>
            </a:pPr>
            <a:r>
              <a:rPr lang="en-US"/>
              <a:t>Goals of the Presentation:</a:t>
            </a:r>
            <a:endParaRPr/>
          </a:p>
          <a:p>
            <a:pPr indent="-228600" lvl="0" marL="228600" rtl="0" algn="l">
              <a:lnSpc>
                <a:spcPct val="90000"/>
              </a:lnSpc>
              <a:spcBef>
                <a:spcPts val="1800"/>
              </a:spcBef>
              <a:spcAft>
                <a:spcPts val="0"/>
              </a:spcAft>
              <a:buClr>
                <a:schemeClr val="lt1"/>
              </a:buClr>
              <a:buSzPts val="2400"/>
              <a:buChar char="•"/>
            </a:pPr>
            <a:r>
              <a:rPr lang="en-US"/>
              <a:t>Identify key factors contributing to student dropouts.</a:t>
            </a:r>
            <a:endParaRPr/>
          </a:p>
          <a:p>
            <a:pPr indent="-228600" lvl="0" marL="228600" rtl="0" algn="l">
              <a:lnSpc>
                <a:spcPct val="90000"/>
              </a:lnSpc>
              <a:spcBef>
                <a:spcPts val="1800"/>
              </a:spcBef>
              <a:spcAft>
                <a:spcPts val="0"/>
              </a:spcAft>
              <a:buClr>
                <a:schemeClr val="lt1"/>
              </a:buClr>
              <a:buSzPts val="2400"/>
              <a:buChar char="•"/>
            </a:pPr>
            <a:r>
              <a:rPr lang="en-US"/>
              <a:t>Present data analysis methods used to uncover these factors.</a:t>
            </a:r>
            <a:endParaRPr/>
          </a:p>
          <a:p>
            <a:pPr indent="-228600" lvl="0" marL="228600" rtl="0" algn="l">
              <a:lnSpc>
                <a:spcPct val="90000"/>
              </a:lnSpc>
              <a:spcBef>
                <a:spcPts val="1800"/>
              </a:spcBef>
              <a:spcAft>
                <a:spcPts val="0"/>
              </a:spcAft>
              <a:buClr>
                <a:schemeClr val="lt1"/>
              </a:buClr>
              <a:buSzPts val="2400"/>
              <a:buChar char="•"/>
            </a:pPr>
            <a:r>
              <a:rPr lang="en-US"/>
              <a:t>Develop and optimize predictive models to forecast student dropout rates</a:t>
            </a:r>
            <a:endParaRPr/>
          </a:p>
          <a:p>
            <a:pPr indent="-228600" lvl="0" marL="228600" rtl="0" algn="l">
              <a:lnSpc>
                <a:spcPct val="90000"/>
              </a:lnSpc>
              <a:spcBef>
                <a:spcPts val="1800"/>
              </a:spcBef>
              <a:spcAft>
                <a:spcPts val="0"/>
              </a:spcAft>
              <a:buClr>
                <a:schemeClr val="lt1"/>
              </a:buClr>
              <a:buSzPts val="2400"/>
              <a:buChar char="•"/>
            </a:pPr>
            <a:r>
              <a:rPr lang="en-US"/>
              <a:t>Share actionable insights and recommendations to improve student retention and success</a:t>
            </a:r>
            <a:endParaRPr/>
          </a:p>
          <a:p>
            <a:pPr indent="-76200" lvl="0" marL="228600" rtl="0" algn="l">
              <a:lnSpc>
                <a:spcPct val="90000"/>
              </a:lnSpc>
              <a:spcBef>
                <a:spcPts val="1800"/>
              </a:spcBef>
              <a:spcAft>
                <a:spcPts val="0"/>
              </a:spcAft>
              <a:buClr>
                <a:schemeClr val="lt1"/>
              </a:buClr>
              <a:buSzPts val="2400"/>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4"/>
          <p:cNvSpPr/>
          <p:nvPr/>
        </p:nvSpPr>
        <p:spPr>
          <a:xfrm>
            <a:off x="0" y="980728"/>
            <a:ext cx="6816080" cy="59093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Data Description:</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The data contains 4424 rows and 37 features and are describe as follows:</a:t>
            </a:r>
            <a:endParaRPr sz="1600">
              <a:solidFill>
                <a:schemeClr val="lt1"/>
              </a:solidFill>
              <a:latin typeface="Libre Franklin Medium"/>
              <a:ea typeface="Libre Franklin Medium"/>
              <a:cs typeface="Libre Franklin Medium"/>
              <a:sym typeface="Libre Franklin Medium"/>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Marital status: Indicates the marital status of the individual (e.g., single, married).</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Application mode: The method by which the application was submitted.</a:t>
            </a:r>
            <a:endParaRPr sz="1600">
              <a:solidFill>
                <a:schemeClr val="lt1"/>
              </a:solidFill>
              <a:latin typeface="Libre Franklin Medium"/>
              <a:ea typeface="Libre Franklin Medium"/>
              <a:cs typeface="Libre Franklin Medium"/>
              <a:sym typeface="Libre Franklin Medium"/>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Application order:  The sequence number of the application submitted.                            </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Course: Identifies the specific course the applicant is applied for                                           </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Daytime/evening attendance:  Indicates whether the applicant attends classes during the day or evening.                     </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Previous qualification :  The highest level of education/certifications attained prior to application.                           </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Previous qualification (grade):    The grade achieved in the previous qualification               </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Nationality:  The nationality of the applicant.                                  </a:t>
            </a:r>
            <a:endParaRPr/>
          </a:p>
        </p:txBody>
      </p:sp>
      <p:sp>
        <p:nvSpPr>
          <p:cNvPr id="103" name="Google Shape;103;p4"/>
          <p:cNvSpPr txBox="1"/>
          <p:nvPr/>
        </p:nvSpPr>
        <p:spPr>
          <a:xfrm>
            <a:off x="0" y="24775"/>
            <a:ext cx="4793783" cy="258532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lt1"/>
                </a:solidFill>
                <a:latin typeface="Impact"/>
                <a:ea typeface="Impact"/>
                <a:cs typeface="Impact"/>
                <a:sym typeface="Impact"/>
              </a:rPr>
              <a:t>Data Collection</a:t>
            </a:r>
            <a:endParaRPr/>
          </a:p>
          <a:p>
            <a:pPr indent="0" lvl="0" marL="0" marR="0" rtl="0" algn="l">
              <a:spcBef>
                <a:spcPts val="0"/>
              </a:spcBef>
              <a:spcAft>
                <a:spcPts val="0"/>
              </a:spcAft>
              <a:buNone/>
            </a:pPr>
            <a:r>
              <a:t/>
            </a:r>
            <a:endParaRPr sz="14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Sources of Data:</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We gathered the data from the 3signet Google drive</a:t>
            </a:r>
            <a:r>
              <a:rPr lang="en-US" sz="1600">
                <a:solidFill>
                  <a:schemeClr val="lt1"/>
                </a:solidFill>
                <a:latin typeface="Impact"/>
                <a:ea typeface="Impact"/>
                <a:cs typeface="Impact"/>
                <a:sym typeface="Impact"/>
              </a:rPr>
              <a:t>.</a:t>
            </a:r>
            <a:endParaRPr/>
          </a:p>
          <a:p>
            <a:pPr indent="0" lvl="0" marL="0" marR="0" rtl="0" algn="l">
              <a:lnSpc>
                <a:spcPct val="150000"/>
              </a:lnSpc>
              <a:spcBef>
                <a:spcPts val="0"/>
              </a:spcBef>
              <a:spcAft>
                <a:spcPts val="0"/>
              </a:spcAft>
              <a:buNone/>
            </a:pPr>
            <a:r>
              <a:t/>
            </a:r>
            <a:endParaRPr sz="1600">
              <a:solidFill>
                <a:schemeClr val="lt1"/>
              </a:solidFill>
              <a:latin typeface="Impact"/>
              <a:ea typeface="Impact"/>
              <a:cs typeface="Impact"/>
              <a:sym typeface="Impact"/>
            </a:endParaRPr>
          </a:p>
          <a:p>
            <a:pPr indent="0" lvl="0" marL="0" marR="0" rtl="0" algn="l">
              <a:spcBef>
                <a:spcPts val="0"/>
              </a:spcBef>
              <a:spcAft>
                <a:spcPts val="0"/>
              </a:spcAft>
              <a:buNone/>
            </a:pPr>
            <a:r>
              <a:t/>
            </a:r>
            <a:endParaRPr sz="2400">
              <a:solidFill>
                <a:schemeClr val="lt1"/>
              </a:solidFill>
              <a:latin typeface="Impact"/>
              <a:ea typeface="Impact"/>
              <a:cs typeface="Impact"/>
              <a:sym typeface="Impact"/>
            </a:endParaRPr>
          </a:p>
          <a:p>
            <a:pPr indent="0" lvl="0" marL="0" marR="0" rtl="0" algn="l">
              <a:spcBef>
                <a:spcPts val="0"/>
              </a:spcBef>
              <a:spcAft>
                <a:spcPts val="0"/>
              </a:spcAft>
              <a:buNone/>
            </a:pPr>
            <a:r>
              <a:t/>
            </a:r>
            <a:endParaRPr sz="2400">
              <a:solidFill>
                <a:schemeClr val="lt1"/>
              </a:solidFill>
              <a:latin typeface="Impact"/>
              <a:ea typeface="Impact"/>
              <a:cs typeface="Impact"/>
              <a:sym typeface="Impact"/>
            </a:endParaRPr>
          </a:p>
        </p:txBody>
      </p:sp>
      <p:sp>
        <p:nvSpPr>
          <p:cNvPr id="104" name="Google Shape;104;p4"/>
          <p:cNvSpPr txBox="1"/>
          <p:nvPr/>
        </p:nvSpPr>
        <p:spPr>
          <a:xfrm>
            <a:off x="6672064" y="260648"/>
            <a:ext cx="5519936" cy="6740307"/>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Mother's Qualification: The highest education level attained by the applicant's mother.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Father's Qualification: The highest education level attained by the applicant's father.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Mother's Occupation: The current occupation of the applicant's mother.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Father's Occupation: The current occupation of the applicant's father.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Admission Grade: The grade received during the admission process.</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Displaced: Indicates whether the applicant is a displaced person.</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Educational Special Needs: Indicates if the applicant has any educational special needs.</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Debtor: Indicates if the applicant has any outstanding debts.</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Tuition Fees Up to Date: Indicates if the applicant's tuition fees are current.</a:t>
            </a:r>
            <a:endParaRPr sz="16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5"/>
          <p:cNvSpPr txBox="1"/>
          <p:nvPr/>
        </p:nvSpPr>
        <p:spPr>
          <a:xfrm>
            <a:off x="0" y="260648"/>
            <a:ext cx="6168008" cy="6463308"/>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US" sz="2000">
                <a:solidFill>
                  <a:schemeClr val="lt1"/>
                </a:solidFill>
                <a:latin typeface="Impact"/>
                <a:ea typeface="Impact"/>
                <a:cs typeface="Impact"/>
                <a:sym typeface="Impact"/>
              </a:rPr>
              <a:t>Features Description continuation</a:t>
            </a:r>
            <a:endParaRPr sz="2000">
              <a:solidFill>
                <a:schemeClr val="lt1"/>
              </a:solidFill>
              <a:latin typeface="Impact"/>
              <a:ea typeface="Impact"/>
              <a:cs typeface="Impact"/>
              <a:sym typeface="Impact"/>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Gender: The gender of the applicant.Scholarship Holder: Indicates if the applicant holds a scholarship.</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Age at Enrollment: The age of the applicant at the time of enrollment.</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International: Indicates if the applicant is an international student.</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1st Sem (Credited): Number of curricular units credited in the first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1st Sem (Enrolled): Number of curricular units enrolled in for the first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1st Sem (Evaluations): Number of evaluations for curricular units in the first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1st Sem (Approved): Number of curricular units approved in the first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1st Sem (Grade): Average grade for curricular units in the first semester, measured as a float.</a:t>
            </a:r>
            <a:endParaRPr/>
          </a:p>
        </p:txBody>
      </p:sp>
      <p:sp>
        <p:nvSpPr>
          <p:cNvPr id="110" name="Google Shape;110;p5"/>
          <p:cNvSpPr txBox="1"/>
          <p:nvPr/>
        </p:nvSpPr>
        <p:spPr>
          <a:xfrm>
            <a:off x="6023992" y="116632"/>
            <a:ext cx="6168008" cy="710963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1st Sem (Without Evaluations): Number of curricular units without evaluations in the first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2nd Sem (Credited): Number of curricular units credited in the second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2nd Sem (Enrolled): Number of curricular units enrolled in for the second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2nd Sem (Evaluations): Number of evaluations for curricular units in the second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2nd Sem (Approved): Number of curricular units approved in the second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2nd Sem (Grade): Average grade for curricular units in the second semester, measured as a float.</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Curricular Units 2nd Sem (Without Evaluations): Number of curricular units without evaluations in the second semester.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Unemployment Rate: The unemployment rate relevant to the demographic.</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Inflation Rate: The inflation rate at the time of enrollment.</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GDP: The gross domestic product at the time of enrollment, measured as a float.</a:t>
            </a:r>
            <a:endParaRPr sz="16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6"/>
          <p:cNvSpPr txBox="1"/>
          <p:nvPr/>
        </p:nvSpPr>
        <p:spPr>
          <a:xfrm>
            <a:off x="0" y="258900"/>
            <a:ext cx="5735960" cy="65556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lt1"/>
                </a:solidFill>
                <a:latin typeface="Impact"/>
                <a:ea typeface="Impact"/>
                <a:cs typeface="Impact"/>
                <a:sym typeface="Impact"/>
              </a:rPr>
              <a:t>Data Preparation</a:t>
            </a:r>
            <a:endParaRPr/>
          </a:p>
          <a:p>
            <a:pPr indent="0" lvl="0" marL="0" marR="0" rtl="0" algn="l">
              <a:spcBef>
                <a:spcPts val="0"/>
              </a:spcBef>
              <a:spcAft>
                <a:spcPts val="0"/>
              </a:spcAft>
              <a:buNone/>
            </a:pPr>
            <a:r>
              <a:t/>
            </a:r>
            <a:endParaRPr sz="8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rPr b="1" lang="en-US" sz="1600">
                <a:solidFill>
                  <a:schemeClr val="lt1"/>
                </a:solidFill>
                <a:latin typeface="Libre Franklin Medium"/>
                <a:ea typeface="Libre Franklin Medium"/>
                <a:cs typeface="Libre Franklin Medium"/>
                <a:sym typeface="Libre Franklin Medium"/>
              </a:rPr>
              <a:t>Data Cleaning</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The data contained some missing values  in the Curricular units 1</a:t>
            </a:r>
            <a:r>
              <a:rPr baseline="30000" lang="en-US" sz="1600">
                <a:solidFill>
                  <a:schemeClr val="lt1"/>
                </a:solidFill>
                <a:latin typeface="Libre Franklin Medium"/>
                <a:ea typeface="Libre Franklin Medium"/>
                <a:cs typeface="Libre Franklin Medium"/>
                <a:sym typeface="Libre Franklin Medium"/>
              </a:rPr>
              <a:t>st</a:t>
            </a:r>
            <a:r>
              <a:rPr lang="en-US" sz="1600">
                <a:solidFill>
                  <a:schemeClr val="lt1"/>
                </a:solidFill>
                <a:latin typeface="Libre Franklin Medium"/>
                <a:ea typeface="Libre Franklin Medium"/>
                <a:cs typeface="Libre Franklin Medium"/>
                <a:sym typeface="Libre Franklin Medium"/>
              </a:rPr>
              <a:t>  and 2</a:t>
            </a:r>
            <a:r>
              <a:rPr baseline="30000" lang="en-US" sz="1600">
                <a:solidFill>
                  <a:schemeClr val="lt1"/>
                </a:solidFill>
                <a:latin typeface="Libre Franklin Medium"/>
                <a:ea typeface="Libre Franklin Medium"/>
                <a:cs typeface="Libre Franklin Medium"/>
                <a:sym typeface="Libre Franklin Medium"/>
              </a:rPr>
              <a:t>nd</a:t>
            </a:r>
            <a:r>
              <a:rPr lang="en-US" sz="1600">
                <a:solidFill>
                  <a:schemeClr val="lt1"/>
                </a:solidFill>
                <a:latin typeface="Libre Franklin Medium"/>
                <a:ea typeface="Libre Franklin Medium"/>
                <a:cs typeface="Libre Franklin Medium"/>
                <a:sym typeface="Libre Franklin Medium"/>
              </a:rPr>
              <a:t>  semesters columns and also there were no records in the academic records for students who registered for Course 171. In order to avoid wrong analysis, the columns were removed. </a:t>
            </a:r>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p:txBody>
      </p:sp>
      <p:pic>
        <p:nvPicPr>
          <p:cNvPr id="116" name="Google Shape;116;p6"/>
          <p:cNvPicPr preferRelativeResize="0"/>
          <p:nvPr/>
        </p:nvPicPr>
        <p:blipFill rotWithShape="1">
          <a:blip r:embed="rId3">
            <a:alphaModFix/>
          </a:blip>
          <a:srcRect b="0" l="0" r="0" t="0"/>
          <a:stretch/>
        </p:blipFill>
        <p:spPr>
          <a:xfrm>
            <a:off x="31607" y="3212976"/>
            <a:ext cx="5344313" cy="3645024"/>
          </a:xfrm>
          <a:prstGeom prst="rect">
            <a:avLst/>
          </a:prstGeom>
          <a:noFill/>
          <a:ln>
            <a:noFill/>
          </a:ln>
        </p:spPr>
      </p:pic>
      <p:sp>
        <p:nvSpPr>
          <p:cNvPr id="117" name="Google Shape;117;p6"/>
          <p:cNvSpPr txBox="1"/>
          <p:nvPr/>
        </p:nvSpPr>
        <p:spPr>
          <a:xfrm>
            <a:off x="5735960" y="0"/>
            <a:ext cx="6456040" cy="489364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There were also outliers in the numerical columns but were not removed nor imputed since the students records varies</a:t>
            </a:r>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Data Transformation</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One hot Encoder: was used to encode Nominal variables </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Label Encoder: was used to encode Ordinal variables</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Log Transformation: was used to transform skewed data</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Standard scaler: was used to normalize numerical values to have a mean of 0 .</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Feature Engineering</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To improve the model’s accuracy, some features were engineered. These include:</a:t>
            </a:r>
            <a:endParaRPr/>
          </a:p>
          <a:p>
            <a:pPr indent="0" lvl="0" marL="0" marR="0" rtl="0" algn="l">
              <a:lnSpc>
                <a:spcPct val="150000"/>
              </a:lnSpc>
              <a:spcBef>
                <a:spcPts val="0"/>
              </a:spcBef>
              <a:spcAft>
                <a:spcPts val="0"/>
              </a:spcAft>
              <a:buNone/>
            </a:pPr>
            <a:r>
              <a:t/>
            </a:r>
            <a:endParaRPr sz="16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7"/>
          <p:cNvSpPr txBox="1"/>
          <p:nvPr/>
        </p:nvSpPr>
        <p:spPr>
          <a:xfrm>
            <a:off x="2855640" y="31177"/>
            <a:ext cx="4824536"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4000">
                <a:solidFill>
                  <a:schemeClr val="lt1"/>
                </a:solidFill>
                <a:latin typeface="Impact"/>
                <a:ea typeface="Impact"/>
                <a:cs typeface="Impact"/>
                <a:sym typeface="Impact"/>
              </a:rPr>
              <a:t>Analysis Techniques</a:t>
            </a:r>
            <a:endParaRPr b="1" sz="4000">
              <a:solidFill>
                <a:schemeClr val="lt1"/>
              </a:solidFill>
              <a:latin typeface="Impact"/>
              <a:ea typeface="Impact"/>
              <a:cs typeface="Impact"/>
              <a:sym typeface="Impact"/>
            </a:endParaRPr>
          </a:p>
        </p:txBody>
      </p:sp>
      <p:sp>
        <p:nvSpPr>
          <p:cNvPr id="123" name="Google Shape;123;p7"/>
          <p:cNvSpPr txBox="1"/>
          <p:nvPr/>
        </p:nvSpPr>
        <p:spPr>
          <a:xfrm>
            <a:off x="119336" y="836712"/>
            <a:ext cx="12072664" cy="6047809"/>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The problem is a classification problem and different types of models were used which includes:</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Logistic Regression which is easy to implement but cannot handle complex patterns</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Traditional models which are more of accuracy focused algorithm and can capture more complex patterns to provide the best accuracy. They are the Random Forest Classifier, Decision Tree Classifier, Support Vector Machines, Xgboost Classifier.</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Deep Learning models with Pytorch</a:t>
            </a:r>
            <a:r>
              <a:rPr lang="en-US" sz="1800">
                <a:solidFill>
                  <a:schemeClr val="lt1"/>
                </a:solidFill>
                <a:latin typeface="Libre Franklin Medium"/>
                <a:ea typeface="Libre Franklin Medium"/>
                <a:cs typeface="Libre Franklin Medium"/>
                <a:sym typeface="Libre Franklin Medium"/>
              </a:rPr>
              <a:t>.</a:t>
            </a:r>
            <a:endParaRPr/>
          </a:p>
          <a:p>
            <a:pPr indent="-184150" lvl="0" marL="285750" marR="0" rtl="0" algn="l">
              <a:lnSpc>
                <a:spcPct val="150000"/>
              </a:lnSpc>
              <a:spcBef>
                <a:spcPts val="0"/>
              </a:spcBef>
              <a:spcAft>
                <a:spcPts val="0"/>
              </a:spcAft>
              <a:buClr>
                <a:schemeClr val="lt1"/>
              </a:buClr>
              <a:buSzPts val="1600"/>
              <a:buFont typeface="Arial"/>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rPr b="1" lang="en-US" sz="1600">
                <a:solidFill>
                  <a:schemeClr val="lt1"/>
                </a:solidFill>
                <a:latin typeface="Libre Franklin Medium"/>
                <a:ea typeface="Libre Franklin Medium"/>
                <a:cs typeface="Libre Franklin Medium"/>
                <a:sym typeface="Libre Franklin Medium"/>
              </a:rPr>
              <a:t>Metrics</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To see how the models perform, we used four different metrics: </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Precision: The ratio of the True positive and the sum of the true positive predicted and the false negatives predicted</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Recall: The ratio of the True positive and the sum of the true positive predicted and the false negatives predicted</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F1 score: The harmonic mean of precision and recall.</a:t>
            </a:r>
            <a:endParaRPr/>
          </a:p>
          <a:p>
            <a:pPr indent="-285750" lvl="0" marL="285750" marR="0" rtl="0" algn="l">
              <a:lnSpc>
                <a:spcPct val="150000"/>
              </a:lnSpc>
              <a:spcBef>
                <a:spcPts val="0"/>
              </a:spcBef>
              <a:spcAft>
                <a:spcPts val="0"/>
              </a:spcAft>
              <a:buClr>
                <a:schemeClr val="lt1"/>
              </a:buClr>
              <a:buSzPts val="1600"/>
              <a:buFont typeface="Arial"/>
              <a:buChar char="•"/>
            </a:pPr>
            <a:r>
              <a:rPr lang="en-US" sz="1600">
                <a:solidFill>
                  <a:schemeClr val="lt1"/>
                </a:solidFill>
                <a:latin typeface="Libre Franklin Medium"/>
                <a:ea typeface="Libre Franklin Medium"/>
                <a:cs typeface="Libre Franklin Medium"/>
                <a:sym typeface="Libre Franklin Medium"/>
              </a:rPr>
              <a:t>Roc Auc Score: measures the area under the ROC curve, which plots the true positive rate (sensitivity) against the false positive rate (1 - specificity) at different classification thresholds.</a:t>
            </a:r>
            <a:endParaRPr/>
          </a:p>
          <a:p>
            <a:pPr indent="-184150" lvl="0" marL="285750" marR="0" rtl="0" algn="l">
              <a:lnSpc>
                <a:spcPct val="150000"/>
              </a:lnSpc>
              <a:spcBef>
                <a:spcPts val="0"/>
              </a:spcBef>
              <a:spcAft>
                <a:spcPts val="0"/>
              </a:spcAft>
              <a:buClr>
                <a:schemeClr val="lt1"/>
              </a:buClr>
              <a:buSzPts val="1600"/>
              <a:buFont typeface="Arial"/>
              <a:buNone/>
            </a:pPr>
            <a:r>
              <a:t/>
            </a:r>
            <a:endParaRPr sz="1600">
              <a:solidFill>
                <a:schemeClr val="lt1"/>
              </a:solidFill>
              <a:latin typeface="Libre Franklin Medium"/>
              <a:ea typeface="Libre Franklin Medium"/>
              <a:cs typeface="Libre Franklin Medium"/>
              <a:sym typeface="Libre Franklin Medium"/>
            </a:endParaRPr>
          </a:p>
          <a:p>
            <a:pPr indent="0" lvl="0" marL="0" marR="0" rtl="0" algn="l">
              <a:lnSpc>
                <a:spcPct val="150000"/>
              </a:lnSpc>
              <a:spcBef>
                <a:spcPts val="0"/>
              </a:spcBef>
              <a:spcAft>
                <a:spcPts val="0"/>
              </a:spcAft>
              <a:buNone/>
            </a:pPr>
            <a:r>
              <a:rPr b="1" lang="en-US" sz="1600">
                <a:solidFill>
                  <a:schemeClr val="lt1"/>
                </a:solidFill>
                <a:latin typeface="Libre Franklin Medium"/>
                <a:ea typeface="Libre Franklin Medium"/>
                <a:cs typeface="Libre Franklin Medium"/>
                <a:sym typeface="Libre Franklin Medium"/>
              </a:rPr>
              <a:t>Technologies Used</a:t>
            </a:r>
            <a:endParaRPr/>
          </a:p>
          <a:p>
            <a:pPr indent="0" lvl="0" marL="0" marR="0" rtl="0" algn="l">
              <a:lnSpc>
                <a:spcPct val="150000"/>
              </a:lnSpc>
              <a:spcBef>
                <a:spcPts val="0"/>
              </a:spcBef>
              <a:spcAft>
                <a:spcPts val="0"/>
              </a:spcAft>
              <a:buNone/>
            </a:pPr>
            <a:r>
              <a:rPr lang="en-US" sz="1600">
                <a:solidFill>
                  <a:schemeClr val="lt1"/>
                </a:solidFill>
                <a:latin typeface="Libre Franklin Medium"/>
                <a:ea typeface="Libre Franklin Medium"/>
                <a:cs typeface="Libre Franklin Medium"/>
                <a:sym typeface="Libre Franklin Medium"/>
              </a:rPr>
              <a:t>Python, numpy, pandas, scikit-learn, pytorch, matplotlib, seaborn, plotly</a:t>
            </a:r>
            <a:endParaRPr sz="16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8"/>
          <p:cNvSpPr txBox="1"/>
          <p:nvPr/>
        </p:nvSpPr>
        <p:spPr>
          <a:xfrm>
            <a:off x="4223792" y="0"/>
            <a:ext cx="2808312"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lt1"/>
                </a:solidFill>
                <a:latin typeface="Libre Franklin Medium"/>
                <a:ea typeface="Libre Franklin Medium"/>
                <a:cs typeface="Libre Franklin Medium"/>
                <a:sym typeface="Libre Franklin Medium"/>
              </a:rPr>
              <a:t>FINDINGS</a:t>
            </a:r>
            <a:endParaRPr/>
          </a:p>
        </p:txBody>
      </p:sp>
      <p:pic>
        <p:nvPicPr>
          <p:cNvPr id="129" name="Google Shape;129;p8"/>
          <p:cNvPicPr preferRelativeResize="0"/>
          <p:nvPr/>
        </p:nvPicPr>
        <p:blipFill rotWithShape="1">
          <a:blip r:embed="rId3">
            <a:alphaModFix/>
          </a:blip>
          <a:srcRect b="0" l="0" r="0" t="0"/>
          <a:stretch/>
        </p:blipFill>
        <p:spPr>
          <a:xfrm>
            <a:off x="-4532" y="1415772"/>
            <a:ext cx="12196532" cy="5411433"/>
          </a:xfrm>
          <a:prstGeom prst="rect">
            <a:avLst/>
          </a:prstGeom>
          <a:noFill/>
          <a:ln>
            <a:noFill/>
          </a:ln>
        </p:spPr>
      </p:pic>
      <p:sp>
        <p:nvSpPr>
          <p:cNvPr id="130" name="Google Shape;130;p8"/>
          <p:cNvSpPr txBox="1"/>
          <p:nvPr/>
        </p:nvSpPr>
        <p:spPr>
          <a:xfrm>
            <a:off x="29333" y="707886"/>
            <a:ext cx="121920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Libre Franklin Medium"/>
                <a:ea typeface="Libre Franklin Medium"/>
                <a:cs typeface="Libre Franklin Medium"/>
                <a:sym typeface="Libre Franklin Medium"/>
              </a:rPr>
              <a:t>The diagrams in this slides and next 3 slides show the most important features from tree based the models used</a:t>
            </a:r>
            <a:endParaRPr sz="18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9"/>
          <p:cNvPicPr preferRelativeResize="0"/>
          <p:nvPr/>
        </p:nvPicPr>
        <p:blipFill rotWithShape="1">
          <a:blip r:embed="rId3">
            <a:alphaModFix/>
          </a:blip>
          <a:srcRect b="0" l="0" r="0" t="0"/>
          <a:stretch/>
        </p:blipFill>
        <p:spPr>
          <a:xfrm>
            <a:off x="0" y="1214437"/>
            <a:ext cx="12191999" cy="5643563"/>
          </a:xfrm>
          <a:prstGeom prst="rect">
            <a:avLst/>
          </a:prstGeom>
          <a:noFill/>
          <a:ln>
            <a:noFill/>
          </a:ln>
        </p:spPr>
      </p:pic>
      <p:sp>
        <p:nvSpPr>
          <p:cNvPr id="136" name="Google Shape;136;p9"/>
          <p:cNvSpPr txBox="1"/>
          <p:nvPr/>
        </p:nvSpPr>
        <p:spPr>
          <a:xfrm>
            <a:off x="551384" y="188640"/>
            <a:ext cx="921702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Libre Franklin Medium"/>
                <a:ea typeface="Libre Franklin Medium"/>
                <a:cs typeface="Libre Franklin Medium"/>
                <a:sym typeface="Libre Franklin Medium"/>
              </a:rPr>
              <a:t>The diagram shows the most important features </a:t>
            </a:r>
            <a:endParaRPr sz="1800">
              <a:solidFill>
                <a:schemeClr val="lt1"/>
              </a:solidFill>
              <a:latin typeface="Libre Franklin Medium"/>
              <a:ea typeface="Libre Franklin Medium"/>
              <a:cs typeface="Libre Franklin Medium"/>
              <a:sym typeface="Libre Franklin Medium"/>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Basketball 16x9">
  <a:themeElements>
    <a:clrScheme name="Basketball">
      <a:dk1>
        <a:srgbClr val="000000"/>
      </a:dk1>
      <a:lt1>
        <a:srgbClr val="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Basketball">
      <a:dk1>
        <a:srgbClr val="000000"/>
      </a:dk1>
      <a:lt1>
        <a:srgbClr val="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2024-10-24T08:25:53Z</dcterms:created>
  <dc:creator>User</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